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63" r:id="rId5"/>
    <p:sldId id="264" r:id="rId6"/>
    <p:sldId id="265" r:id="rId7"/>
    <p:sldId id="259" r:id="rId8"/>
    <p:sldId id="260" r:id="rId9"/>
    <p:sldId id="25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56DFE-0D08-4127-8790-07F1632D12E0}" v="7" dt="2025-11-21T21:46:30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val Skortzaru" userId="30b3afc685100a43" providerId="LiveId" clId="{ED5C6339-618C-4681-805B-B2FE051A3D28}"/>
    <pc:docChg chg="undo custSel addSld delSld modSld sldOrd">
      <pc:chgData name="Yuval Skortzaru" userId="30b3afc685100a43" providerId="LiveId" clId="{ED5C6339-618C-4681-805B-B2FE051A3D28}" dt="2025-11-22T13:03:43.223" v="674" actId="2711"/>
      <pc:docMkLst>
        <pc:docMk/>
      </pc:docMkLst>
      <pc:sldChg chg="addSp delSp modSp mod setBg">
        <pc:chgData name="Yuval Skortzaru" userId="30b3afc685100a43" providerId="LiveId" clId="{ED5C6339-618C-4681-805B-B2FE051A3D28}" dt="2025-11-22T12:55:54.680" v="587" actId="255"/>
        <pc:sldMkLst>
          <pc:docMk/>
          <pc:sldMk cId="0" sldId="256"/>
        </pc:sldMkLst>
        <pc:spChg chg="mod">
          <ac:chgData name="Yuval Skortzaru" userId="30b3afc685100a43" providerId="LiveId" clId="{ED5C6339-618C-4681-805B-B2FE051A3D28}" dt="2025-11-22T12:55:54.680" v="587" actId="255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Yuval Skortzaru" userId="30b3afc685100a43" providerId="LiveId" clId="{ED5C6339-618C-4681-805B-B2FE051A3D28}" dt="2025-11-21T20:55:34.045" v="2" actId="26606"/>
          <ac:spMkLst>
            <pc:docMk/>
            <pc:sldMk cId="0" sldId="256"/>
            <ac:spMk id="1031" creationId="{0E91F5CA-B392-444C-88E3-BF5BAAEBDEB0}"/>
          </ac:spMkLst>
        </pc:spChg>
        <pc:spChg chg="add del">
          <ac:chgData name="Yuval Skortzaru" userId="30b3afc685100a43" providerId="LiveId" clId="{ED5C6339-618C-4681-805B-B2FE051A3D28}" dt="2025-11-21T20:55:34.045" v="2" actId="26606"/>
          <ac:spMkLst>
            <pc:docMk/>
            <pc:sldMk cId="0" sldId="256"/>
            <ac:spMk id="1033" creationId="{0459807F-B6FA-44D3-9A53-C55B6B56884A}"/>
          </ac:spMkLst>
        </pc:spChg>
        <pc:spChg chg="add del">
          <ac:chgData name="Yuval Skortzaru" userId="30b3afc685100a43" providerId="LiveId" clId="{ED5C6339-618C-4681-805B-B2FE051A3D28}" dt="2025-11-21T20:55:40.889" v="4" actId="26606"/>
          <ac:spMkLst>
            <pc:docMk/>
            <pc:sldMk cId="0" sldId="256"/>
            <ac:spMk id="1038" creationId="{870A1295-61BC-4214-AA3E-D396673024D0}"/>
          </ac:spMkLst>
        </pc:spChg>
        <pc:grpChg chg="add del">
          <ac:chgData name="Yuval Skortzaru" userId="30b3afc685100a43" providerId="LiveId" clId="{ED5C6339-618C-4681-805B-B2FE051A3D28}" dt="2025-11-21T20:55:40.889" v="4" actId="26606"/>
          <ac:grpSpMkLst>
            <pc:docMk/>
            <pc:sldMk cId="0" sldId="256"/>
            <ac:grpSpMk id="1039" creationId="{0B139475-2B26-4CA9-9413-DE741E49F7BB}"/>
          </ac:grpSpMkLst>
        </pc:grpChg>
        <pc:grpChg chg="add">
          <ac:chgData name="Yuval Skortzaru" userId="30b3afc685100a43" providerId="LiveId" clId="{ED5C6339-618C-4681-805B-B2FE051A3D28}" dt="2025-11-21T20:55:40.893" v="5" actId="26606"/>
          <ac:grpSpMkLst>
            <pc:docMk/>
            <pc:sldMk cId="0" sldId="256"/>
            <ac:grpSpMk id="1041" creationId="{0E76F6F3-F5F0-B26D-1B63-73AD0299B731}"/>
          </ac:grpSpMkLst>
        </pc:grpChg>
        <pc:picChg chg="add mod">
          <ac:chgData name="Yuval Skortzaru" userId="30b3afc685100a43" providerId="LiveId" clId="{ED5C6339-618C-4681-805B-B2FE051A3D28}" dt="2025-11-21T20:55:40.893" v="5" actId="26606"/>
          <ac:picMkLst>
            <pc:docMk/>
            <pc:sldMk cId="0" sldId="256"/>
            <ac:picMk id="1026" creationId="{08165060-6D1F-907B-7D22-3CBE61549F9C}"/>
          </ac:picMkLst>
        </pc:picChg>
      </pc:sldChg>
      <pc:sldChg chg="addSp delSp modSp mod setBg">
        <pc:chgData name="Yuval Skortzaru" userId="30b3afc685100a43" providerId="LiveId" clId="{ED5C6339-618C-4681-805B-B2FE051A3D28}" dt="2025-11-21T21:36:23.207" v="322" actId="20577"/>
        <pc:sldMkLst>
          <pc:docMk/>
          <pc:sldMk cId="0" sldId="257"/>
        </pc:sldMkLst>
        <pc:spChg chg="del mod">
          <ac:chgData name="Yuval Skortzaru" userId="30b3afc685100a43" providerId="LiveId" clId="{ED5C6339-618C-4681-805B-B2FE051A3D28}" dt="2025-11-21T21:04:23.486" v="25" actId="478"/>
          <ac:spMkLst>
            <pc:docMk/>
            <pc:sldMk cId="0" sldId="257"/>
            <ac:spMk id="2" creationId="{00000000-0000-0000-0000-000000000000}"/>
          </ac:spMkLst>
        </pc:spChg>
        <pc:spChg chg="add mod">
          <ac:chgData name="Yuval Skortzaru" userId="30b3afc685100a43" providerId="LiveId" clId="{ED5C6339-618C-4681-805B-B2FE051A3D28}" dt="2025-11-21T21:36:23.207" v="322" actId="20577"/>
          <ac:spMkLst>
            <pc:docMk/>
            <pc:sldMk cId="0" sldId="257"/>
            <ac:spMk id="5" creationId="{B2D01BF6-1B3E-0E02-B505-160ECA608A97}"/>
          </ac:spMkLst>
        </pc:spChg>
        <pc:spChg chg="add del">
          <ac:chgData name="Yuval Skortzaru" userId="30b3afc685100a43" providerId="LiveId" clId="{ED5C6339-618C-4681-805B-B2FE051A3D28}" dt="2025-11-21T21:11:52.762" v="85" actId="26606"/>
          <ac:spMkLst>
            <pc:docMk/>
            <pc:sldMk cId="0" sldId="257"/>
            <ac:spMk id="10" creationId="{04812C46-200A-4DEB-A05E-3ED6C68C2387}"/>
          </ac:spMkLst>
        </pc:spChg>
        <pc:spChg chg="add del">
          <ac:chgData name="Yuval Skortzaru" userId="30b3afc685100a43" providerId="LiveId" clId="{ED5C6339-618C-4681-805B-B2FE051A3D28}" dt="2025-11-21T21:11:52.762" v="85" actId="26606"/>
          <ac:spMkLst>
            <pc:docMk/>
            <pc:sldMk cId="0" sldId="257"/>
            <ac:spMk id="12" creationId="{D1EA859B-E555-4109-94F3-6700E046E008}"/>
          </ac:spMkLst>
        </pc:spChg>
        <pc:spChg chg="add del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14" creationId="{AEDD7960-4866-4399-BEF6-DD1431AB4E34}"/>
          </ac:spMkLst>
        </pc:spChg>
        <pc:spChg chg="add del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15" creationId="{6B5E2835-4E47-45B3-9CFE-732FF7B05472}"/>
          </ac:spMkLst>
        </pc:spChg>
        <pc:spChg chg="add del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16" creationId="{55D4142C-5077-457F-A6AD-3FECFDB39685}"/>
          </ac:spMkLst>
        </pc:spChg>
        <pc:spChg chg="add del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17" creationId="{5B45AD5D-AA52-4F7B-9362-576A39AD9E09}"/>
          </ac:spMkLst>
        </pc:spChg>
        <pc:spChg chg="add del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18" creationId="{7A5F0580-5EE9-419F-96EE-B6529EF6E7D0}"/>
          </ac:spMkLst>
        </pc:spChg>
        <pc:spChg chg="add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23" creationId="{04812C46-200A-4DEB-A05E-3ED6C68C2387}"/>
          </ac:spMkLst>
        </pc:spChg>
        <pc:spChg chg="add">
          <ac:chgData name="Yuval Skortzaru" userId="30b3afc685100a43" providerId="LiveId" clId="{ED5C6339-618C-4681-805B-B2FE051A3D28}" dt="2025-11-21T21:29:42.768" v="262" actId="26606"/>
          <ac:spMkLst>
            <pc:docMk/>
            <pc:sldMk cId="0" sldId="257"/>
            <ac:spMk id="25" creationId="{D1EA859B-E555-4109-94F3-6700E046E008}"/>
          </ac:spMkLst>
        </pc:spChg>
        <pc:picChg chg="mod">
          <ac:chgData name="Yuval Skortzaru" userId="30b3afc685100a43" providerId="LiveId" clId="{ED5C6339-618C-4681-805B-B2FE051A3D28}" dt="2025-11-21T21:29:51.401" v="263" actId="1076"/>
          <ac:picMkLst>
            <pc:docMk/>
            <pc:sldMk cId="0" sldId="257"/>
            <ac:picMk id="3" creationId="{00000000-0000-0000-0000-000000000000}"/>
          </ac:picMkLst>
        </pc:picChg>
      </pc:sldChg>
      <pc:sldChg chg="addSp delSp modSp mod ord setBg">
        <pc:chgData name="Yuval Skortzaru" userId="30b3afc685100a43" providerId="LiveId" clId="{ED5C6339-618C-4681-805B-B2FE051A3D28}" dt="2025-11-21T21:45:41.125" v="407"/>
        <pc:sldMkLst>
          <pc:docMk/>
          <pc:sldMk cId="0" sldId="258"/>
        </pc:sldMkLst>
        <pc:spChg chg="del mod">
          <ac:chgData name="Yuval Skortzaru" userId="30b3afc685100a43" providerId="LiveId" clId="{ED5C6339-618C-4681-805B-B2FE051A3D28}" dt="2025-11-21T21:09:35.014" v="77"/>
          <ac:spMkLst>
            <pc:docMk/>
            <pc:sldMk cId="0" sldId="258"/>
            <ac:spMk id="2" creationId="{00000000-0000-0000-0000-000000000000}"/>
          </ac:spMkLst>
        </pc:spChg>
        <pc:spChg chg="add mod">
          <ac:chgData name="Yuval Skortzaru" userId="30b3afc685100a43" providerId="LiveId" clId="{ED5C6339-618C-4681-805B-B2FE051A3D28}" dt="2025-11-21T21:42:05.751" v="352" actId="14100"/>
          <ac:spMkLst>
            <pc:docMk/>
            <pc:sldMk cId="0" sldId="258"/>
            <ac:spMk id="6" creationId="{C9F458C9-DC09-4FA6-93DD-894BDADF94CB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11" creationId="{231BF440-39FA-4087-84CC-2EEC0BBDAF29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13" creationId="{F04E4CBA-303B-48BD-8451-C2701CB0EEBF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15" creationId="{F6CA58B3-AFCC-4A40-9882-50D5080879B0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17" creationId="{75C56826-D4E5-42ED-8529-079651CB3005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19" creationId="{82095FCE-EF05-4443-B97A-85DEE3A5CA17}"/>
          </ac:spMkLst>
        </pc:spChg>
        <pc:spChg chg="add">
          <ac:chgData name="Yuval Skortzaru" userId="30b3afc685100a43" providerId="LiveId" clId="{ED5C6339-618C-4681-805B-B2FE051A3D28}" dt="2025-11-21T21:20:34.196" v="133" actId="26606"/>
          <ac:spMkLst>
            <pc:docMk/>
            <pc:sldMk cId="0" sldId="258"/>
            <ac:spMk id="21" creationId="{CA00AE6B-AA30-4CF8-BA6F-339B780AD76C}"/>
          </ac:spMkLst>
        </pc:spChg>
        <pc:picChg chg="mod ord">
          <ac:chgData name="Yuval Skortzaru" userId="30b3afc685100a43" providerId="LiveId" clId="{ED5C6339-618C-4681-805B-B2FE051A3D28}" dt="2025-11-21T21:20:34.196" v="133" actId="26606"/>
          <ac:picMkLst>
            <pc:docMk/>
            <pc:sldMk cId="0" sldId="258"/>
            <ac:picMk id="3" creationId="{00000000-0000-0000-0000-000000000000}"/>
          </ac:picMkLst>
        </pc:picChg>
        <pc:picChg chg="mod">
          <ac:chgData name="Yuval Skortzaru" userId="30b3afc685100a43" providerId="LiveId" clId="{ED5C6339-618C-4681-805B-B2FE051A3D28}" dt="2025-11-21T21:20:34.196" v="133" actId="26606"/>
          <ac:picMkLst>
            <pc:docMk/>
            <pc:sldMk cId="0" sldId="258"/>
            <ac:picMk id="4" creationId="{00000000-0000-0000-0000-000000000000}"/>
          </ac:picMkLst>
        </pc:picChg>
      </pc:sldChg>
      <pc:sldChg chg="addSp modSp mod setBg">
        <pc:chgData name="Yuval Skortzaru" userId="30b3afc685100a43" providerId="LiveId" clId="{ED5C6339-618C-4681-805B-B2FE051A3D28}" dt="2025-11-21T21:23:25.612" v="147" actId="20577"/>
        <pc:sldMkLst>
          <pc:docMk/>
          <pc:sldMk cId="0" sldId="259"/>
        </pc:sldMkLst>
        <pc:spChg chg="mod">
          <ac:chgData name="Yuval Skortzaru" userId="30b3afc685100a43" providerId="LiveId" clId="{ED5C6339-618C-4681-805B-B2FE051A3D28}" dt="2025-11-21T21:22:39.140" v="143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Yuval Skortzaru" userId="30b3afc685100a43" providerId="LiveId" clId="{ED5C6339-618C-4681-805B-B2FE051A3D28}" dt="2025-11-21T21:23:25.612" v="147" actId="20577"/>
          <ac:spMkLst>
            <pc:docMk/>
            <pc:sldMk cId="0" sldId="259"/>
            <ac:spMk id="5" creationId="{661C8771-1977-40F4-7A51-8B7C0EA4E14C}"/>
          </ac:spMkLst>
        </pc:spChg>
        <pc:spChg chg="add">
          <ac:chgData name="Yuval Skortzaru" userId="30b3afc685100a43" providerId="LiveId" clId="{ED5C6339-618C-4681-805B-B2FE051A3D28}" dt="2025-11-21T21:22:39.140" v="143" actId="26606"/>
          <ac:spMkLst>
            <pc:docMk/>
            <pc:sldMk cId="0" sldId="259"/>
            <ac:spMk id="10" creationId="{A0A2B7F3-65A0-4CC5-8310-3252C59E025D}"/>
          </ac:spMkLst>
        </pc:spChg>
        <pc:picChg chg="mod ord">
          <ac:chgData name="Yuval Skortzaru" userId="30b3afc685100a43" providerId="LiveId" clId="{ED5C6339-618C-4681-805B-B2FE051A3D28}" dt="2025-11-21T21:22:39.140" v="143" actId="26606"/>
          <ac:picMkLst>
            <pc:docMk/>
            <pc:sldMk cId="0" sldId="259"/>
            <ac:picMk id="3" creationId="{00000000-0000-0000-0000-000000000000}"/>
          </ac:picMkLst>
        </pc:picChg>
      </pc:sldChg>
      <pc:sldChg chg="addSp delSp modSp mod setBg">
        <pc:chgData name="Yuval Skortzaru" userId="30b3afc685100a43" providerId="LiveId" clId="{ED5C6339-618C-4681-805B-B2FE051A3D28}" dt="2025-11-22T13:03:43.223" v="674" actId="2711"/>
        <pc:sldMkLst>
          <pc:docMk/>
          <pc:sldMk cId="0" sldId="260"/>
        </pc:sldMkLst>
        <pc:spChg chg="mod ord">
          <ac:chgData name="Yuval Skortzaru" userId="30b3afc685100a43" providerId="LiveId" clId="{ED5C6339-618C-4681-805B-B2FE051A3D28}" dt="2025-11-22T13:03:43.223" v="674" actId="2711"/>
          <ac:spMkLst>
            <pc:docMk/>
            <pc:sldMk cId="0" sldId="260"/>
            <ac:spMk id="2" creationId="{00000000-0000-0000-0000-000000000000}"/>
          </ac:spMkLst>
        </pc:spChg>
        <pc:spChg chg="add del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8" creationId="{2F687420-BEB4-45CD-8226-339BE553B8E6}"/>
          </ac:spMkLst>
        </pc:spChg>
        <pc:spChg chg="add del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10" creationId="{169CC832-2974-4E8D-90ED-3E2941BA7336}"/>
          </ac:spMkLst>
        </pc:spChg>
        <pc:spChg chg="add del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12" creationId="{55222F96-971A-4F90-B841-6BAB416C7AC1}"/>
          </ac:spMkLst>
        </pc:spChg>
        <pc:spChg chg="add del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14" creationId="{08980754-6F4B-43C9-B9BE-127B6BED6586}"/>
          </ac:spMkLst>
        </pc:spChg>
        <pc:spChg chg="add del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16" creationId="{2C1BBA94-3F40-40AA-8BB9-E69E25E537C1}"/>
          </ac:spMkLst>
        </pc:spChg>
        <pc:spChg chg="add del">
          <ac:chgData name="Yuval Skortzaru" userId="30b3afc685100a43" providerId="LiveId" clId="{ED5C6339-618C-4681-805B-B2FE051A3D28}" dt="2025-11-21T21:46:55.176" v="413" actId="26606"/>
          <ac:spMkLst>
            <pc:docMk/>
            <pc:sldMk cId="0" sldId="260"/>
            <ac:spMk id="21" creationId="{C0763A76-9F1C-4FC5-82B7-DD475DA461B2}"/>
          </ac:spMkLst>
        </pc:spChg>
        <pc:spChg chg="add del">
          <ac:chgData name="Yuval Skortzaru" userId="30b3afc685100a43" providerId="LiveId" clId="{ED5C6339-618C-4681-805B-B2FE051A3D28}" dt="2025-11-21T21:46:55.176" v="413" actId="26606"/>
          <ac:spMkLst>
            <pc:docMk/>
            <pc:sldMk cId="0" sldId="260"/>
            <ac:spMk id="23" creationId="{E81BF4F6-F2CF-4984-9D14-D6966D92F99F}"/>
          </ac:spMkLst>
        </pc:spChg>
        <pc:spChg chg="add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25" creationId="{D0300FD3-5AF1-6305-15FA-9078072672E2}"/>
          </ac:spMkLst>
        </pc:spChg>
        <pc:spChg chg="add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26" creationId="{9F7D5CDA-D291-4307-BF55-1381FED29634}"/>
          </ac:spMkLst>
        </pc:spChg>
        <pc:spChg chg="add">
          <ac:chgData name="Yuval Skortzaru" userId="30b3afc685100a43" providerId="LiveId" clId="{ED5C6339-618C-4681-805B-B2FE051A3D28}" dt="2025-11-21T21:46:55.184" v="414" actId="26606"/>
          <ac:spMkLst>
            <pc:docMk/>
            <pc:sldMk cId="0" sldId="260"/>
            <ac:spMk id="27" creationId="{59B296B9-C5A5-4E4F-9B60-C907B5F1466C}"/>
          </ac:spMkLst>
        </pc:spChg>
        <pc:picChg chg="del mod">
          <ac:chgData name="Yuval Skortzaru" userId="30b3afc685100a43" providerId="LiveId" clId="{ED5C6339-618C-4681-805B-B2FE051A3D28}" dt="2025-11-21T21:45:59.282" v="408" actId="21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Yuval Skortzaru" userId="30b3afc685100a43" providerId="LiveId" clId="{ED5C6339-618C-4681-805B-B2FE051A3D28}" dt="2025-11-21T21:47:06.368" v="416" actId="14100"/>
          <ac:picMkLst>
            <pc:docMk/>
            <pc:sldMk cId="0" sldId="260"/>
            <ac:picMk id="5" creationId="{6495B148-99AA-CE01-3CF1-830D41AE376D}"/>
          </ac:picMkLst>
        </pc:picChg>
      </pc:sldChg>
      <pc:sldChg chg="addSp modSp mod setBg">
        <pc:chgData name="Yuval Skortzaru" userId="30b3afc685100a43" providerId="LiveId" clId="{ED5C6339-618C-4681-805B-B2FE051A3D28}" dt="2025-11-21T21:26:17.170" v="206" actId="26606"/>
        <pc:sldMkLst>
          <pc:docMk/>
          <pc:sldMk cId="0" sldId="261"/>
        </pc:sldMkLst>
        <pc:spChg chg="add">
          <ac:chgData name="Yuval Skortzaru" userId="30b3afc685100a43" providerId="LiveId" clId="{ED5C6339-618C-4681-805B-B2FE051A3D28}" dt="2025-11-21T21:26:17.170" v="206" actId="26606"/>
          <ac:spMkLst>
            <pc:docMk/>
            <pc:sldMk cId="0" sldId="261"/>
            <ac:spMk id="7" creationId="{57845966-6EFC-468A-9CC7-BAB4B95854E7}"/>
          </ac:spMkLst>
        </pc:spChg>
        <pc:spChg chg="add">
          <ac:chgData name="Yuval Skortzaru" userId="30b3afc685100a43" providerId="LiveId" clId="{ED5C6339-618C-4681-805B-B2FE051A3D28}" dt="2025-11-21T21:26:17.170" v="206" actId="26606"/>
          <ac:spMkLst>
            <pc:docMk/>
            <pc:sldMk cId="0" sldId="261"/>
            <ac:spMk id="11" creationId="{ADAD1991-FFD1-4E94-ABAB-7560D33008E4}"/>
          </ac:spMkLst>
        </pc:spChg>
        <pc:picChg chg="mod">
          <ac:chgData name="Yuval Skortzaru" userId="30b3afc685100a43" providerId="LiveId" clId="{ED5C6339-618C-4681-805B-B2FE051A3D28}" dt="2025-11-21T21:26:17.170" v="206" actId="26606"/>
          <ac:picMkLst>
            <pc:docMk/>
            <pc:sldMk cId="0" sldId="261"/>
            <ac:picMk id="2" creationId="{00000000-0000-0000-0000-000000000000}"/>
          </ac:picMkLst>
        </pc:picChg>
        <pc:picChg chg="add">
          <ac:chgData name="Yuval Skortzaru" userId="30b3afc685100a43" providerId="LiveId" clId="{ED5C6339-618C-4681-805B-B2FE051A3D28}" dt="2025-11-21T21:26:17.170" v="206" actId="26606"/>
          <ac:picMkLst>
            <pc:docMk/>
            <pc:sldMk cId="0" sldId="261"/>
            <ac:picMk id="9" creationId="{75554383-98AF-4A47-BB65-705FAAA4BE6A}"/>
          </ac:picMkLst>
        </pc:picChg>
      </pc:sldChg>
      <pc:sldChg chg="new del">
        <pc:chgData name="Yuval Skortzaru" userId="30b3afc685100a43" providerId="LiveId" clId="{ED5C6339-618C-4681-805B-B2FE051A3D28}" dt="2025-11-21T21:22:23.900" v="142" actId="2696"/>
        <pc:sldMkLst>
          <pc:docMk/>
          <pc:sldMk cId="1621599637" sldId="262"/>
        </pc:sldMkLst>
      </pc:sldChg>
      <pc:sldChg chg="addSp delSp modSp add mod setBg">
        <pc:chgData name="Yuval Skortzaru" userId="30b3afc685100a43" providerId="LiveId" clId="{ED5C6339-618C-4681-805B-B2FE051A3D28}" dt="2025-11-21T21:54:18.276" v="552" actId="20577"/>
        <pc:sldMkLst>
          <pc:docMk/>
          <pc:sldMk cId="3890772975" sldId="263"/>
        </pc:sldMkLst>
        <pc:spChg chg="del mod">
          <ac:chgData name="Yuval Skortzaru" userId="30b3afc685100a43" providerId="LiveId" clId="{ED5C6339-618C-4681-805B-B2FE051A3D28}" dt="2025-11-21T21:05:13.314" v="37" actId="478"/>
          <ac:spMkLst>
            <pc:docMk/>
            <pc:sldMk cId="3890772975" sldId="263"/>
            <ac:spMk id="2" creationId="{C8F36210-91B1-34F4-57EE-912EC788B3B4}"/>
          </ac:spMkLst>
        </pc:spChg>
        <pc:spChg chg="add mod">
          <ac:chgData name="Yuval Skortzaru" userId="30b3afc685100a43" providerId="LiveId" clId="{ED5C6339-618C-4681-805B-B2FE051A3D28}" dt="2025-11-21T21:54:18.276" v="552" actId="20577"/>
          <ac:spMkLst>
            <pc:docMk/>
            <pc:sldMk cId="3890772975" sldId="263"/>
            <ac:spMk id="5" creationId="{F13FE94A-F770-283D-CA6E-7F9AE85E62AE}"/>
          </ac:spMkLst>
        </pc:spChg>
        <pc:spChg chg="add">
          <ac:chgData name="Yuval Skortzaru" userId="30b3afc685100a43" providerId="LiveId" clId="{ED5C6339-618C-4681-805B-B2FE051A3D28}" dt="2025-11-21T21:13:14.938" v="91" actId="26606"/>
          <ac:spMkLst>
            <pc:docMk/>
            <pc:sldMk cId="3890772975" sldId="263"/>
            <ac:spMk id="10" creationId="{8FC9BE17-9A7B-462D-AE50-3D8777387304}"/>
          </ac:spMkLst>
        </pc:spChg>
        <pc:spChg chg="add">
          <ac:chgData name="Yuval Skortzaru" userId="30b3afc685100a43" providerId="LiveId" clId="{ED5C6339-618C-4681-805B-B2FE051A3D28}" dt="2025-11-21T21:13:14.938" v="91" actId="26606"/>
          <ac:spMkLst>
            <pc:docMk/>
            <pc:sldMk cId="3890772975" sldId="263"/>
            <ac:spMk id="12" creationId="{3EBE8569-6AEC-4B8C-8D53-2DE337CDBA65}"/>
          </ac:spMkLst>
        </pc:spChg>
        <pc:spChg chg="add">
          <ac:chgData name="Yuval Skortzaru" userId="30b3afc685100a43" providerId="LiveId" clId="{ED5C6339-618C-4681-805B-B2FE051A3D28}" dt="2025-11-21T21:13:14.938" v="91" actId="26606"/>
          <ac:spMkLst>
            <pc:docMk/>
            <pc:sldMk cId="3890772975" sldId="263"/>
            <ac:spMk id="14" creationId="{55D4142C-5077-457F-A6AD-3FECFDB39685}"/>
          </ac:spMkLst>
        </pc:spChg>
        <pc:spChg chg="add">
          <ac:chgData name="Yuval Skortzaru" userId="30b3afc685100a43" providerId="LiveId" clId="{ED5C6339-618C-4681-805B-B2FE051A3D28}" dt="2025-11-21T21:13:14.938" v="91" actId="26606"/>
          <ac:spMkLst>
            <pc:docMk/>
            <pc:sldMk cId="3890772975" sldId="263"/>
            <ac:spMk id="16" creationId="{7A5F0580-5EE9-419F-96EE-B6529EF6E7D0}"/>
          </ac:spMkLst>
        </pc:spChg>
        <pc:picChg chg="mod">
          <ac:chgData name="Yuval Skortzaru" userId="30b3afc685100a43" providerId="LiveId" clId="{ED5C6339-618C-4681-805B-B2FE051A3D28}" dt="2025-11-21T21:13:14.938" v="91" actId="26606"/>
          <ac:picMkLst>
            <pc:docMk/>
            <pc:sldMk cId="3890772975" sldId="263"/>
            <ac:picMk id="3" creationId="{25AE5246-CC12-DB76-0EDD-8BEFE224DA69}"/>
          </ac:picMkLst>
        </pc:picChg>
      </pc:sldChg>
      <pc:sldChg chg="addSp delSp modSp add mod setBg">
        <pc:chgData name="Yuval Skortzaru" userId="30b3afc685100a43" providerId="LiveId" clId="{ED5C6339-618C-4681-805B-B2FE051A3D28}" dt="2025-11-21T21:55:07.152" v="557" actId="20577"/>
        <pc:sldMkLst>
          <pc:docMk/>
          <pc:sldMk cId="2558620163" sldId="264"/>
        </pc:sldMkLst>
        <pc:spChg chg="del mod">
          <ac:chgData name="Yuval Skortzaru" userId="30b3afc685100a43" providerId="LiveId" clId="{ED5C6339-618C-4681-805B-B2FE051A3D28}" dt="2025-11-21T21:06:25.802" v="47"/>
          <ac:spMkLst>
            <pc:docMk/>
            <pc:sldMk cId="2558620163" sldId="264"/>
            <ac:spMk id="2" creationId="{92F9A1FC-0EE5-07AD-F486-300B716EAABA}"/>
          </ac:spMkLst>
        </pc:spChg>
        <pc:spChg chg="add mod">
          <ac:chgData name="Yuval Skortzaru" userId="30b3afc685100a43" providerId="LiveId" clId="{ED5C6339-618C-4681-805B-B2FE051A3D28}" dt="2025-11-21T21:55:07.152" v="557" actId="20577"/>
          <ac:spMkLst>
            <pc:docMk/>
            <pc:sldMk cId="2558620163" sldId="264"/>
            <ac:spMk id="5" creationId="{54DD907A-EF4C-5311-AE8A-830A094970BA}"/>
          </ac:spMkLst>
        </pc:spChg>
        <pc:spChg chg="add">
          <ac:chgData name="Yuval Skortzaru" userId="30b3afc685100a43" providerId="LiveId" clId="{ED5C6339-618C-4681-805B-B2FE051A3D28}" dt="2025-11-21T21:15:27.799" v="110" actId="26606"/>
          <ac:spMkLst>
            <pc:docMk/>
            <pc:sldMk cId="2558620163" sldId="264"/>
            <ac:spMk id="10" creationId="{04812C46-200A-4DEB-A05E-3ED6C68C2387}"/>
          </ac:spMkLst>
        </pc:spChg>
        <pc:spChg chg="add">
          <ac:chgData name="Yuval Skortzaru" userId="30b3afc685100a43" providerId="LiveId" clId="{ED5C6339-618C-4681-805B-B2FE051A3D28}" dt="2025-11-21T21:15:27.799" v="110" actId="26606"/>
          <ac:spMkLst>
            <pc:docMk/>
            <pc:sldMk cId="2558620163" sldId="264"/>
            <ac:spMk id="12" creationId="{D1EA859B-E555-4109-94F3-6700E046E008}"/>
          </ac:spMkLst>
        </pc:spChg>
        <pc:picChg chg="mod">
          <ac:chgData name="Yuval Skortzaru" userId="30b3afc685100a43" providerId="LiveId" clId="{ED5C6339-618C-4681-805B-B2FE051A3D28}" dt="2025-11-21T21:15:27.799" v="110" actId="26606"/>
          <ac:picMkLst>
            <pc:docMk/>
            <pc:sldMk cId="2558620163" sldId="264"/>
            <ac:picMk id="3" creationId="{52B372AB-F6C9-B0AE-ECD1-6F1D208693B6}"/>
          </ac:picMkLst>
        </pc:picChg>
      </pc:sldChg>
      <pc:sldChg chg="addSp delSp modSp add mod setBg">
        <pc:chgData name="Yuval Skortzaru" userId="30b3afc685100a43" providerId="LiveId" clId="{ED5C6339-618C-4681-805B-B2FE051A3D28}" dt="2025-11-22T13:01:28.857" v="653" actId="20577"/>
        <pc:sldMkLst>
          <pc:docMk/>
          <pc:sldMk cId="1905665576" sldId="265"/>
        </pc:sldMkLst>
        <pc:spChg chg="del mod">
          <ac:chgData name="Yuval Skortzaru" userId="30b3afc685100a43" providerId="LiveId" clId="{ED5C6339-618C-4681-805B-B2FE051A3D28}" dt="2025-11-21T21:07:22.568" v="56"/>
          <ac:spMkLst>
            <pc:docMk/>
            <pc:sldMk cId="1905665576" sldId="265"/>
            <ac:spMk id="2" creationId="{7688BF5A-ACDB-17AE-C372-5AC61FAD1992}"/>
          </ac:spMkLst>
        </pc:spChg>
        <pc:spChg chg="add mod">
          <ac:chgData name="Yuval Skortzaru" userId="30b3afc685100a43" providerId="LiveId" clId="{ED5C6339-618C-4681-805B-B2FE051A3D28}" dt="2025-11-22T13:01:28.857" v="653" actId="20577"/>
          <ac:spMkLst>
            <pc:docMk/>
            <pc:sldMk cId="1905665576" sldId="265"/>
            <ac:spMk id="5" creationId="{4C6980DC-9D1E-7139-452A-68D935E6D01E}"/>
          </ac:spMkLst>
        </pc:spChg>
        <pc:spChg chg="add del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10" creationId="{DBC6133C-0615-4CE4-9132-37E609A9BDFA}"/>
          </ac:spMkLst>
        </pc:spChg>
        <pc:spChg chg="add del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12" creationId="{169CC832-2974-4E8D-90ED-3E2941BA7336}"/>
          </ac:spMkLst>
        </pc:spChg>
        <pc:spChg chg="add del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14" creationId="{55222F96-971A-4F90-B841-6BAB416C7AC1}"/>
          </ac:spMkLst>
        </pc:spChg>
        <pc:spChg chg="add del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16" creationId="{08980754-6F4B-43C9-B9BE-127B6BED6586}"/>
          </ac:spMkLst>
        </pc:spChg>
        <pc:spChg chg="add del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18" creationId="{2C1BBA94-3F40-40AA-8BB9-E69E25E537C1}"/>
          </ac:spMkLst>
        </pc:spChg>
        <pc:spChg chg="add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23" creationId="{C0763A76-9F1C-4FC5-82B7-DD475DA461B2}"/>
          </ac:spMkLst>
        </pc:spChg>
        <pc:spChg chg="add">
          <ac:chgData name="Yuval Skortzaru" userId="30b3afc685100a43" providerId="LiveId" clId="{ED5C6339-618C-4681-805B-B2FE051A3D28}" dt="2025-11-21T21:39:55.850" v="342" actId="26606"/>
          <ac:spMkLst>
            <pc:docMk/>
            <pc:sldMk cId="1905665576" sldId="265"/>
            <ac:spMk id="25" creationId="{E81BF4F6-F2CF-4984-9D14-D6966D92F99F}"/>
          </ac:spMkLst>
        </pc:spChg>
        <pc:picChg chg="mod ord">
          <ac:chgData name="Yuval Skortzaru" userId="30b3afc685100a43" providerId="LiveId" clId="{ED5C6339-618C-4681-805B-B2FE051A3D28}" dt="2025-11-21T21:39:55.850" v="342" actId="26606"/>
          <ac:picMkLst>
            <pc:docMk/>
            <pc:sldMk cId="1905665576" sldId="265"/>
            <ac:picMk id="3" creationId="{8886D7E2-FFAE-A0FF-7621-6FDBABE9F328}"/>
          </ac:picMkLst>
        </pc:picChg>
      </pc:sldChg>
      <pc:sldChg chg="addSp delSp modSp add mod ord setBg">
        <pc:chgData name="Yuval Skortzaru" userId="30b3afc685100a43" providerId="LiveId" clId="{ED5C6339-618C-4681-805B-B2FE051A3D28}" dt="2025-11-22T13:00:10.398" v="649" actId="20577"/>
        <pc:sldMkLst>
          <pc:docMk/>
          <pc:sldMk cId="668382503" sldId="266"/>
        </pc:sldMkLst>
        <pc:spChg chg="del mod">
          <ac:chgData name="Yuval Skortzaru" userId="30b3afc685100a43" providerId="LiveId" clId="{ED5C6339-618C-4681-805B-B2FE051A3D28}" dt="2025-11-21T21:03:01.622" v="13" actId="478"/>
          <ac:spMkLst>
            <pc:docMk/>
            <pc:sldMk cId="668382503" sldId="266"/>
            <ac:spMk id="2" creationId="{2BBEEF47-FBE8-5C71-6CF6-0BAB8DB41C1E}"/>
          </ac:spMkLst>
        </pc:spChg>
        <pc:spChg chg="add mod">
          <ac:chgData name="Yuval Skortzaru" userId="30b3afc685100a43" providerId="LiveId" clId="{ED5C6339-618C-4681-805B-B2FE051A3D28}" dt="2025-11-22T13:00:10.398" v="649" actId="20577"/>
          <ac:spMkLst>
            <pc:docMk/>
            <pc:sldMk cId="668382503" sldId="266"/>
            <ac:spMk id="5" creationId="{0DB775F6-BF60-7F76-5294-599B65C729C2}"/>
          </ac:spMkLst>
        </pc:spChg>
        <pc:spChg chg="add">
          <ac:chgData name="Yuval Skortzaru" userId="30b3afc685100a43" providerId="LiveId" clId="{ED5C6339-618C-4681-805B-B2FE051A3D28}" dt="2025-11-21T21:09:59.393" v="78" actId="26606"/>
          <ac:spMkLst>
            <pc:docMk/>
            <pc:sldMk cId="668382503" sldId="266"/>
            <ac:spMk id="10" creationId="{04812C46-200A-4DEB-A05E-3ED6C68C2387}"/>
          </ac:spMkLst>
        </pc:spChg>
        <pc:spChg chg="add">
          <ac:chgData name="Yuval Skortzaru" userId="30b3afc685100a43" providerId="LiveId" clId="{ED5C6339-618C-4681-805B-B2FE051A3D28}" dt="2025-11-21T21:09:59.393" v="78" actId="26606"/>
          <ac:spMkLst>
            <pc:docMk/>
            <pc:sldMk cId="668382503" sldId="266"/>
            <ac:spMk id="12" creationId="{D1EA859B-E555-4109-94F3-6700E046E008}"/>
          </ac:spMkLst>
        </pc:spChg>
        <pc:picChg chg="mod">
          <ac:chgData name="Yuval Skortzaru" userId="30b3afc685100a43" providerId="LiveId" clId="{ED5C6339-618C-4681-805B-B2FE051A3D28}" dt="2025-11-21T21:09:59.393" v="78" actId="26606"/>
          <ac:picMkLst>
            <pc:docMk/>
            <pc:sldMk cId="668382503" sldId="266"/>
            <ac:picMk id="3" creationId="{133CB260-E9A4-C74A-A1AD-CCBB3E8D09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youtu.be/HP2CU9d_Gis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650" y="5586257"/>
            <a:ext cx="5195027" cy="987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400"/>
            </a:pPr>
            <a:r>
              <a:rPr lang="en-US" sz="9800" dirty="0" err="1">
                <a:latin typeface="+mj-lt"/>
                <a:ea typeface="+mj-ea"/>
                <a:cs typeface="+mj-cs"/>
              </a:rPr>
              <a:t>מרים</a:t>
            </a:r>
            <a:r>
              <a:rPr lang="en-US" sz="9800" dirty="0">
                <a:latin typeface="+mj-lt"/>
                <a:ea typeface="+mj-ea"/>
                <a:cs typeface="+mj-cs"/>
              </a:rPr>
              <a:t> </a:t>
            </a:r>
            <a:r>
              <a:rPr lang="en-US" sz="9800" dirty="0" err="1">
                <a:latin typeface="+mj-lt"/>
                <a:ea typeface="+mj-ea"/>
                <a:cs typeface="+mj-cs"/>
              </a:rPr>
              <a:t>פיירברג־איכר</a:t>
            </a:r>
            <a:r>
              <a:rPr lang="en-US" sz="9800" dirty="0">
                <a:latin typeface="+mj-lt"/>
                <a:ea typeface="+mj-ea"/>
                <a:cs typeface="+mj-cs"/>
              </a:rPr>
              <a:t> </a:t>
            </a:r>
            <a:r>
              <a:rPr lang="en-US" sz="9800" dirty="0" err="1">
                <a:latin typeface="+mj-lt"/>
                <a:ea typeface="+mj-ea"/>
                <a:cs typeface="+mj-cs"/>
              </a:rPr>
              <a:t>ז״ל</a:t>
            </a:r>
            <a:endParaRPr lang="en-US" sz="9800" dirty="0"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400"/>
            </a:pPr>
            <a:endParaRPr lang="en-US" sz="2400" dirty="0"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400"/>
            </a:pPr>
            <a:endParaRPr lang="en-US" sz="6400" dirty="0"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400"/>
            </a:pPr>
            <a:r>
              <a:rPr lang="he-IL" sz="6400" dirty="0">
                <a:latin typeface="+mj-lt"/>
                <a:ea typeface="+mj-ea"/>
                <a:cs typeface="+mj-cs"/>
              </a:rPr>
              <a:t>יובל </a:t>
            </a:r>
            <a:r>
              <a:rPr lang="he-IL" sz="6400" dirty="0" err="1">
                <a:latin typeface="+mj-lt"/>
                <a:ea typeface="+mj-ea"/>
                <a:cs typeface="+mj-cs"/>
              </a:rPr>
              <a:t>סקורצרו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endParaRPr lang="en-US" sz="2400" dirty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בגיל 74: ראש עיריית נתניה מרים פיירברג-איכר הלכה לעולמה">
            <a:extLst>
              <a:ext uri="{FF2B5EF4-FFF2-40B4-BE49-F238E27FC236}">
                <a16:creationId xmlns:a16="http://schemas.microsoft.com/office/drawing/2014/main" id="{08165060-6D1F-907B-7D22-3CBE61549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4" r="-2" b="-2"/>
          <a:stretch>
            <a:fillRect/>
          </a:stretch>
        </p:blipFill>
        <p:spPr bwMode="auto">
          <a:xfrm>
            <a:off x="20" y="10"/>
            <a:ext cx="9143980" cy="527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1" name="Group 1030">
            <a:extLst>
              <a:ext uri="{FF2B5EF4-FFF2-40B4-BE49-F238E27FC236}">
                <a16:creationId xmlns:a16="http://schemas.microsoft.com/office/drawing/2014/main" id="{0E76F6F3-F5F0-B26D-1B63-73AD0299B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768" y="5193518"/>
            <a:ext cx="9155399" cy="123363"/>
            <a:chOff x="-5025" y="6737718"/>
            <a:chExt cx="12207200" cy="123363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ABC84BA2-BCC1-89D4-5592-8B2364E6B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Rectangle 1032">
              <a:extLst>
                <a:ext uri="{FF2B5EF4-FFF2-40B4-BE49-F238E27FC236}">
                  <a16:creationId xmlns:a16="http://schemas.microsoft.com/office/drawing/2014/main" id="{39C4FA24-7C12-A16B-31C2-891750171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5C48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410" y="-3970"/>
            <a:ext cx="7748362" cy="6874811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" name="Picture 1" descr="d23f55e7-bfe4-4111-b94f-39d1ce70576c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862" y="1172029"/>
            <a:ext cx="3385456" cy="4513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23C6B8-2539-CB65-0B65-65FFB01EF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7ef97152fb4204a4375adc130f46ea0d.jpg">
            <a:extLst>
              <a:ext uri="{FF2B5EF4-FFF2-40B4-BE49-F238E27FC236}">
                <a16:creationId xmlns:a16="http://schemas.microsoft.com/office/drawing/2014/main" id="{133CB260-E9A4-C74A-A1AD-CCBB3E8D09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633" r="4884"/>
          <a:stretch>
            <a:fillRect/>
          </a:stretch>
        </p:blipFill>
        <p:spPr>
          <a:xfrm>
            <a:off x="1891767" y="10"/>
            <a:ext cx="7252231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42696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0DB775F6-BF60-7F76-5294-599B65C729C2}"/>
              </a:ext>
            </a:extLst>
          </p:cNvPr>
          <p:cNvSpPr txBox="1"/>
          <p:nvPr/>
        </p:nvSpPr>
        <p:spPr>
          <a:xfrm>
            <a:off x="628650" y="934720"/>
            <a:ext cx="3089910" cy="5242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/>
              <a:t>מי</a:t>
            </a:r>
            <a:r>
              <a:rPr lang="en-US" sz="2400" b="1" dirty="0"/>
              <a:t> </a:t>
            </a:r>
            <a:r>
              <a:rPr lang="en-US" sz="2400" b="1" dirty="0" err="1"/>
              <a:t>הייתה</a:t>
            </a:r>
            <a:r>
              <a:rPr lang="en-US" sz="2400" b="1" dirty="0"/>
              <a:t> </a:t>
            </a:r>
            <a:r>
              <a:rPr lang="en-US" sz="2400" b="1" dirty="0" err="1"/>
              <a:t>מרים</a:t>
            </a:r>
            <a:r>
              <a:rPr lang="en-US" sz="2400" b="1" dirty="0"/>
              <a:t> </a:t>
            </a:r>
            <a:r>
              <a:rPr lang="en-US" sz="2400" b="1" dirty="0" err="1"/>
              <a:t>פיירברג־איכר</a:t>
            </a:r>
            <a:r>
              <a:rPr lang="en-US" sz="2400" b="1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מרים</a:t>
            </a:r>
            <a:r>
              <a:rPr lang="en-US" sz="2000" dirty="0"/>
              <a:t> </a:t>
            </a:r>
            <a:r>
              <a:rPr lang="en-US" sz="2000" dirty="0" err="1"/>
              <a:t>פיירברג־איכר</a:t>
            </a:r>
            <a:r>
              <a:rPr lang="en-US" sz="2000" dirty="0"/>
              <a:t> </a:t>
            </a:r>
            <a:r>
              <a:rPr lang="en-US" sz="2000" dirty="0" err="1"/>
              <a:t>הייתה</a:t>
            </a:r>
            <a:r>
              <a:rPr lang="en-US" sz="2000" dirty="0"/>
              <a:t> </a:t>
            </a:r>
            <a:r>
              <a:rPr lang="en-US" sz="2000" dirty="0" err="1"/>
              <a:t>אחת</a:t>
            </a:r>
            <a:r>
              <a:rPr lang="en-US" sz="2000" dirty="0"/>
              <a:t> </a:t>
            </a:r>
            <a:r>
              <a:rPr lang="en-US" sz="2000" dirty="0" err="1"/>
              <a:t>הנשים</a:t>
            </a:r>
            <a:r>
              <a:rPr lang="en-US" sz="2000" dirty="0"/>
              <a:t> </a:t>
            </a:r>
            <a:r>
              <a:rPr lang="en-US" sz="2000" dirty="0" err="1"/>
              <a:t>החזקות</a:t>
            </a:r>
            <a:r>
              <a:rPr lang="en-US" sz="2000" dirty="0"/>
              <a:t>, </a:t>
            </a:r>
            <a:r>
              <a:rPr lang="en-US" sz="2000" dirty="0" err="1"/>
              <a:t>המשפיעות</a:t>
            </a:r>
            <a:r>
              <a:rPr lang="en-US" sz="2000" dirty="0"/>
              <a:t> </a:t>
            </a:r>
            <a:r>
              <a:rPr lang="en-US" sz="2000" dirty="0" err="1"/>
              <a:t>והאהובות</a:t>
            </a:r>
            <a:r>
              <a:rPr lang="en-US" sz="2000" dirty="0"/>
              <a:t> </a:t>
            </a:r>
            <a:r>
              <a:rPr lang="en-US" sz="2000" dirty="0" err="1"/>
              <a:t>ביותר</a:t>
            </a:r>
            <a:r>
              <a:rPr lang="en-US" sz="2000" dirty="0"/>
              <a:t> </a:t>
            </a:r>
            <a:r>
              <a:rPr lang="en-US" sz="2000" dirty="0" err="1"/>
              <a:t>בעיר</a:t>
            </a:r>
            <a:r>
              <a:rPr lang="en-US" sz="2000" dirty="0"/>
              <a:t> </a:t>
            </a:r>
            <a:r>
              <a:rPr lang="en-US" sz="2000" dirty="0" err="1"/>
              <a:t>נתניה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היא</a:t>
            </a:r>
            <a:r>
              <a:rPr lang="en-US" sz="2000" dirty="0"/>
              <a:t> </a:t>
            </a:r>
            <a:r>
              <a:rPr lang="en-US" sz="2000" dirty="0" err="1"/>
              <a:t>נולדה</a:t>
            </a:r>
            <a:r>
              <a:rPr lang="en-US" sz="2000" dirty="0"/>
              <a:t> </a:t>
            </a:r>
            <a:r>
              <a:rPr lang="he-IL" sz="2000" dirty="0"/>
              <a:t>בעכו,</a:t>
            </a:r>
            <a:r>
              <a:rPr lang="en-US" sz="2000" dirty="0"/>
              <a:t> </a:t>
            </a:r>
            <a:r>
              <a:rPr lang="en-US" sz="2000" dirty="0" err="1"/>
              <a:t>בשנ</a:t>
            </a:r>
            <a:r>
              <a:rPr lang="he-IL" sz="2000" dirty="0"/>
              <a:t>ת</a:t>
            </a:r>
            <a:r>
              <a:rPr lang="en-US" sz="2000" dirty="0"/>
              <a:t>  </a:t>
            </a:r>
            <a:r>
              <a:rPr lang="en-US" sz="2000" b="1" dirty="0"/>
              <a:t>1951</a:t>
            </a:r>
            <a:r>
              <a:rPr lang="en-US" sz="2000" dirty="0"/>
              <a:t> </a:t>
            </a:r>
            <a:r>
              <a:rPr lang="he-IL" sz="2000" dirty="0"/>
              <a:t>ובגיל 6 עברה לגור בנתניה.</a:t>
            </a:r>
            <a:r>
              <a:rPr lang="en-US" sz="2000" dirty="0"/>
              <a:t> </a:t>
            </a:r>
            <a:r>
              <a:rPr lang="he-IL" sz="2000" dirty="0"/>
              <a:t>מגיל צעיר </a:t>
            </a:r>
            <a:r>
              <a:rPr lang="en-US" sz="2000" dirty="0" err="1"/>
              <a:t>החליטה</a:t>
            </a:r>
            <a:r>
              <a:rPr lang="en-US" sz="2000" dirty="0"/>
              <a:t> </a:t>
            </a:r>
            <a:r>
              <a:rPr lang="en-US" sz="2000" dirty="0" err="1"/>
              <a:t>להקדיש</a:t>
            </a:r>
            <a:r>
              <a:rPr lang="en-US" sz="2000" dirty="0"/>
              <a:t> </a:t>
            </a:r>
            <a:r>
              <a:rPr lang="en-US" sz="2000" dirty="0" err="1"/>
              <a:t>את</a:t>
            </a:r>
            <a:r>
              <a:rPr lang="en-US" sz="2000" dirty="0"/>
              <a:t> </a:t>
            </a:r>
            <a:r>
              <a:rPr lang="en-US" sz="2000" dirty="0" err="1"/>
              <a:t>זמנה</a:t>
            </a:r>
            <a:r>
              <a:rPr lang="en-US" sz="2000" dirty="0"/>
              <a:t> </a:t>
            </a:r>
            <a:r>
              <a:rPr lang="he-IL" sz="2000" dirty="0"/>
              <a:t>ויכולותיה </a:t>
            </a:r>
            <a:r>
              <a:rPr lang="en-US" sz="2000" b="1" dirty="0" err="1"/>
              <a:t>לטובת</a:t>
            </a:r>
            <a:r>
              <a:rPr lang="en-US" sz="2000" b="1" dirty="0"/>
              <a:t> </a:t>
            </a:r>
            <a:r>
              <a:rPr lang="en-US" sz="2000" b="1" dirty="0" err="1"/>
              <a:t>התושבים</a:t>
            </a:r>
            <a:r>
              <a:rPr lang="en-US" sz="2000" b="1" dirty="0"/>
              <a:t> </a:t>
            </a:r>
            <a:r>
              <a:rPr lang="en-US" sz="2000" b="1" dirty="0" err="1"/>
              <a:t>והקהילה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838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7ef97152fb4204a4375adc130f46ea0d.jpg"/>
          <p:cNvPicPr>
            <a:picLocks noChangeAspect="1"/>
          </p:cNvPicPr>
          <p:nvPr/>
        </p:nvPicPr>
        <p:blipFill>
          <a:blip r:embed="rId2"/>
          <a:srcRect l="35633" r="4884"/>
          <a:stretch>
            <a:fillRect/>
          </a:stretch>
        </p:blipFill>
        <p:spPr>
          <a:xfrm>
            <a:off x="-426700" y="0"/>
            <a:ext cx="7252212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B2D01BF6-1B3E-0E02-B505-160ECA608A97}"/>
              </a:ext>
            </a:extLst>
          </p:cNvPr>
          <p:cNvSpPr txBox="1"/>
          <p:nvPr/>
        </p:nvSpPr>
        <p:spPr>
          <a:xfrm>
            <a:off x="5648707" y="1148080"/>
            <a:ext cx="2866642" cy="5028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איך</a:t>
            </a:r>
            <a:r>
              <a:rPr lang="en-US" sz="2000" b="1" dirty="0"/>
              <a:t> </a:t>
            </a:r>
            <a:r>
              <a:rPr lang="en-US" sz="2000" b="1" dirty="0" err="1"/>
              <a:t>היא</a:t>
            </a:r>
            <a:r>
              <a:rPr lang="en-US" sz="2000" b="1" dirty="0"/>
              <a:t> </a:t>
            </a:r>
            <a:r>
              <a:rPr lang="en-US" sz="2000" b="1" dirty="0" err="1"/>
              <a:t>התחילה</a:t>
            </a:r>
            <a:r>
              <a:rPr lang="en-US" sz="2000" b="1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עוד</a:t>
            </a:r>
            <a:r>
              <a:rPr lang="en-US" sz="2000" dirty="0"/>
              <a:t> </a:t>
            </a:r>
            <a:r>
              <a:rPr lang="en-US" sz="2000" dirty="0" err="1"/>
              <a:t>לפני</a:t>
            </a:r>
            <a:r>
              <a:rPr lang="en-US" sz="2000" dirty="0"/>
              <a:t> </a:t>
            </a:r>
            <a:r>
              <a:rPr lang="en-US" sz="2000" dirty="0" err="1"/>
              <a:t>שנכנסה</a:t>
            </a:r>
            <a:r>
              <a:rPr lang="en-US" sz="2000" dirty="0"/>
              <a:t> </a:t>
            </a:r>
            <a:r>
              <a:rPr lang="en-US" sz="2000" dirty="0" err="1"/>
              <a:t>לעולם</a:t>
            </a:r>
            <a:r>
              <a:rPr lang="en-US" sz="2000" dirty="0"/>
              <a:t> </a:t>
            </a:r>
            <a:r>
              <a:rPr lang="en-US" sz="2000" dirty="0" err="1"/>
              <a:t>הפוליטי</a:t>
            </a:r>
            <a:r>
              <a:rPr lang="en-US" sz="2000" dirty="0"/>
              <a:t>, </a:t>
            </a:r>
            <a:r>
              <a:rPr lang="en-US" sz="2000" dirty="0" err="1"/>
              <a:t>מרים</a:t>
            </a:r>
            <a:r>
              <a:rPr lang="en-US" sz="2000" dirty="0"/>
              <a:t> </a:t>
            </a:r>
            <a:r>
              <a:rPr lang="en-US" sz="2000" dirty="0" err="1"/>
              <a:t>הייתה</a:t>
            </a:r>
            <a:r>
              <a:rPr lang="en-US" sz="2000" dirty="0"/>
              <a:t> </a:t>
            </a:r>
            <a:r>
              <a:rPr lang="en-US" sz="2000" b="1" dirty="0" err="1"/>
              <a:t>עובדת</a:t>
            </a:r>
            <a:r>
              <a:rPr lang="en-US" sz="2000" b="1" dirty="0"/>
              <a:t> </a:t>
            </a:r>
            <a:r>
              <a:rPr lang="en-US" sz="2000" b="1" dirty="0" err="1"/>
              <a:t>סוציאלית</a:t>
            </a:r>
            <a:r>
              <a:rPr lang="en-US" sz="2000" dirty="0"/>
              <a:t> – </a:t>
            </a:r>
            <a:r>
              <a:rPr lang="en-US" sz="2000" dirty="0" err="1"/>
              <a:t>תפקיד</a:t>
            </a:r>
            <a:r>
              <a:rPr lang="en-US" sz="2000" dirty="0"/>
              <a:t> </a:t>
            </a:r>
            <a:r>
              <a:rPr lang="en-US" sz="2000" dirty="0" err="1"/>
              <a:t>שבו</a:t>
            </a:r>
            <a:r>
              <a:rPr lang="en-US" sz="2000" dirty="0"/>
              <a:t> </a:t>
            </a:r>
            <a:r>
              <a:rPr lang="en-US" sz="2000" dirty="0" err="1"/>
              <a:t>עוזרים</a:t>
            </a:r>
            <a:r>
              <a:rPr lang="en-US" sz="2000" dirty="0"/>
              <a:t> </a:t>
            </a:r>
            <a:r>
              <a:rPr lang="en-US" sz="2000" dirty="0" err="1"/>
              <a:t>לאנשים</a:t>
            </a:r>
            <a:r>
              <a:rPr lang="en-US" sz="2000" dirty="0"/>
              <a:t>, </a:t>
            </a:r>
            <a:r>
              <a:rPr lang="en-US" sz="2000" dirty="0" err="1"/>
              <a:t>למשפחות</a:t>
            </a:r>
            <a:r>
              <a:rPr lang="en-US" sz="2000" dirty="0"/>
              <a:t> </a:t>
            </a:r>
            <a:r>
              <a:rPr lang="en-US" sz="2000" dirty="0" err="1"/>
              <a:t>ולילדים</a:t>
            </a:r>
            <a:r>
              <a:rPr lang="en-US" sz="2000" dirty="0"/>
              <a:t> </a:t>
            </a:r>
            <a:r>
              <a:rPr lang="en-US" sz="2000" dirty="0" err="1"/>
              <a:t>שנמצאים</a:t>
            </a:r>
            <a:r>
              <a:rPr lang="en-US" sz="2000" dirty="0"/>
              <a:t> </a:t>
            </a:r>
            <a:r>
              <a:rPr lang="en-US" sz="2000" dirty="0" err="1"/>
              <a:t>בקושי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היא</a:t>
            </a:r>
            <a:r>
              <a:rPr lang="en-US" sz="2000" dirty="0"/>
              <a:t> </a:t>
            </a:r>
            <a:r>
              <a:rPr lang="en-US" sz="2000" dirty="0" err="1"/>
              <a:t>טיפלה</a:t>
            </a:r>
            <a:r>
              <a:rPr lang="en-US" sz="2000" dirty="0"/>
              <a:t> </a:t>
            </a:r>
            <a:r>
              <a:rPr lang="en-US" sz="2000" dirty="0" err="1"/>
              <a:t>בתושבים</a:t>
            </a:r>
            <a:r>
              <a:rPr lang="en-US" sz="2000" dirty="0"/>
              <a:t>, </a:t>
            </a:r>
            <a:r>
              <a:rPr lang="en-US" sz="2000" dirty="0" err="1"/>
              <a:t>שמעה</a:t>
            </a:r>
            <a:r>
              <a:rPr lang="he-IL" sz="2000" dirty="0"/>
              <a:t>,</a:t>
            </a:r>
            <a:r>
              <a:rPr lang="en-US" sz="2000" dirty="0"/>
              <a:t> </a:t>
            </a:r>
            <a:r>
              <a:rPr lang="en-US" sz="2000" dirty="0" err="1"/>
              <a:t>חיבקה</a:t>
            </a:r>
            <a:r>
              <a:rPr lang="en-US" sz="2000" dirty="0"/>
              <a:t> </a:t>
            </a:r>
            <a:r>
              <a:rPr lang="en-US" sz="2000" dirty="0" err="1"/>
              <a:t>ותמיד</a:t>
            </a:r>
            <a:r>
              <a:rPr lang="en-US" sz="2000" dirty="0"/>
              <a:t> </a:t>
            </a:r>
            <a:r>
              <a:rPr lang="en-US" sz="2000" dirty="0" err="1"/>
              <a:t>ניסתה</a:t>
            </a:r>
            <a:r>
              <a:rPr lang="en-US" sz="2000" dirty="0"/>
              <a:t> </a:t>
            </a:r>
            <a:r>
              <a:rPr lang="en-US" sz="2000" dirty="0" err="1"/>
              <a:t>למצוא</a:t>
            </a:r>
            <a:r>
              <a:rPr lang="en-US" sz="2000" dirty="0"/>
              <a:t> </a:t>
            </a:r>
            <a:r>
              <a:rPr lang="en-US" sz="2000" dirty="0" err="1"/>
              <a:t>פתרונות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בזכות</a:t>
            </a:r>
            <a:r>
              <a:rPr lang="en-US" sz="2000" dirty="0"/>
              <a:t> </a:t>
            </a:r>
            <a:r>
              <a:rPr lang="en-US" sz="2000" dirty="0" err="1"/>
              <a:t>הגישה</a:t>
            </a:r>
            <a:r>
              <a:rPr lang="en-US" sz="2000" dirty="0"/>
              <a:t> </a:t>
            </a:r>
            <a:r>
              <a:rPr lang="en-US" sz="2000" dirty="0" err="1"/>
              <a:t>האנושית</a:t>
            </a:r>
            <a:r>
              <a:rPr lang="en-US" sz="2000" dirty="0"/>
              <a:t> </a:t>
            </a:r>
            <a:r>
              <a:rPr lang="en-US" sz="2000" dirty="0" err="1"/>
              <a:t>שלה</a:t>
            </a:r>
            <a:r>
              <a:rPr lang="en-US" sz="2000" dirty="0"/>
              <a:t>, </a:t>
            </a:r>
            <a:r>
              <a:rPr lang="en-US" sz="2000" dirty="0" err="1"/>
              <a:t>היא</a:t>
            </a:r>
            <a:r>
              <a:rPr lang="en-US" sz="2000" dirty="0"/>
              <a:t> </a:t>
            </a:r>
            <a:r>
              <a:rPr lang="en-US" sz="2000" dirty="0" err="1"/>
              <a:t>הפכה</a:t>
            </a:r>
            <a:r>
              <a:rPr lang="en-US" sz="2000" dirty="0"/>
              <a:t> </a:t>
            </a:r>
            <a:r>
              <a:rPr lang="en-US" sz="2000" dirty="0" err="1"/>
              <a:t>לדמות</a:t>
            </a:r>
            <a:r>
              <a:rPr lang="en-US" sz="2000" dirty="0"/>
              <a:t> </a:t>
            </a:r>
            <a:r>
              <a:rPr lang="en-US" sz="2000" dirty="0" err="1"/>
              <a:t>מוכרת</a:t>
            </a:r>
            <a:r>
              <a:rPr lang="en-US" sz="2000" dirty="0"/>
              <a:t> </a:t>
            </a:r>
            <a:r>
              <a:rPr lang="en-US" sz="2000" dirty="0" err="1"/>
              <a:t>ואהובה</a:t>
            </a:r>
            <a:r>
              <a:rPr lang="en-US" sz="2000" dirty="0"/>
              <a:t> </a:t>
            </a:r>
            <a:r>
              <a:rPr lang="en-US" sz="2000" dirty="0" err="1"/>
              <a:t>בעיר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54C92-5E6A-8DA0-F744-79976D815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7ef97152fb4204a4375adc130f46ea0d.jpg">
            <a:extLst>
              <a:ext uri="{FF2B5EF4-FFF2-40B4-BE49-F238E27FC236}">
                <a16:creationId xmlns:a16="http://schemas.microsoft.com/office/drawing/2014/main" id="{25AE5246-CC12-DB76-0EDD-8BEFE224DA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471" r="16324" b="2101"/>
          <a:stretch>
            <a:fillRect/>
          </a:stretch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F13FE94A-F770-283D-CA6E-7F9AE85E62AE}"/>
              </a:ext>
            </a:extLst>
          </p:cNvPr>
          <p:cNvSpPr txBox="1"/>
          <p:nvPr/>
        </p:nvSpPr>
        <p:spPr>
          <a:xfrm>
            <a:off x="278320" y="1209040"/>
            <a:ext cx="3927920" cy="47162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200" b="1" dirty="0" err="1"/>
              <a:t>מה</a:t>
            </a:r>
            <a:r>
              <a:rPr lang="en-US" sz="2200" b="1" dirty="0"/>
              <a:t> </a:t>
            </a:r>
            <a:r>
              <a:rPr lang="en-US" sz="2200" b="1" dirty="0" err="1"/>
              <a:t>עשתה</a:t>
            </a:r>
            <a:r>
              <a:rPr lang="en-US" sz="2200" b="1" dirty="0"/>
              <a:t> </a:t>
            </a:r>
            <a:r>
              <a:rPr lang="en-US" sz="2200" b="1" dirty="0" err="1"/>
              <a:t>בעירייה</a:t>
            </a:r>
            <a:r>
              <a:rPr lang="en-US" sz="2200" b="1" dirty="0"/>
              <a:t>?</a:t>
            </a:r>
          </a:p>
          <a:p>
            <a:pPr indent="-228600" algn="r" defTabSz="914400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 dirty="0"/>
          </a:p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200" dirty="0" err="1"/>
              <a:t>עם</a:t>
            </a:r>
            <a:r>
              <a:rPr lang="en-US" sz="2200" dirty="0"/>
              <a:t> </a:t>
            </a:r>
            <a:r>
              <a:rPr lang="he-IL" sz="2200" dirty="0"/>
              <a:t>הזמן </a:t>
            </a:r>
            <a:r>
              <a:rPr lang="en-US" sz="2200" dirty="0" err="1"/>
              <a:t>לקחה</a:t>
            </a:r>
            <a:r>
              <a:rPr lang="en-US" sz="2200" dirty="0"/>
              <a:t> </a:t>
            </a:r>
            <a:r>
              <a:rPr lang="en-US" sz="2200" dirty="0" err="1"/>
              <a:t>על</a:t>
            </a:r>
            <a:r>
              <a:rPr lang="en-US" sz="2200" dirty="0"/>
              <a:t> </a:t>
            </a:r>
            <a:r>
              <a:rPr lang="en-US" sz="2200" dirty="0" err="1"/>
              <a:t>עצמה</a:t>
            </a:r>
            <a:r>
              <a:rPr lang="en-US" sz="2200" dirty="0"/>
              <a:t> </a:t>
            </a:r>
            <a:r>
              <a:rPr lang="he-IL" sz="2200" dirty="0"/>
              <a:t>מרים    </a:t>
            </a:r>
            <a:r>
              <a:rPr lang="en-US" sz="2200" dirty="0" err="1"/>
              <a:t>תפקידים</a:t>
            </a:r>
            <a:r>
              <a:rPr lang="en-US" sz="2200" dirty="0"/>
              <a:t> </a:t>
            </a:r>
            <a:r>
              <a:rPr lang="en-US" sz="2200" dirty="0" err="1"/>
              <a:t>גדולים</a:t>
            </a:r>
            <a:r>
              <a:rPr lang="en-US" sz="2200" dirty="0"/>
              <a:t> </a:t>
            </a:r>
            <a:r>
              <a:rPr lang="en-US" sz="2200" dirty="0" err="1"/>
              <a:t>יותר</a:t>
            </a:r>
            <a:r>
              <a:rPr lang="en-US" sz="2200" dirty="0"/>
              <a:t> </a:t>
            </a:r>
            <a:r>
              <a:rPr lang="en-US" sz="2200" dirty="0" err="1"/>
              <a:t>בעיריית</a:t>
            </a:r>
            <a:r>
              <a:rPr lang="en-US" sz="2200" dirty="0"/>
              <a:t> </a:t>
            </a:r>
            <a:r>
              <a:rPr lang="he-IL" sz="2200" dirty="0"/>
              <a:t>    </a:t>
            </a:r>
            <a:r>
              <a:rPr lang="en-US" sz="2200" dirty="0" err="1"/>
              <a:t>נתניה</a:t>
            </a:r>
            <a:r>
              <a:rPr lang="en-US" sz="2200" dirty="0"/>
              <a:t>:</a:t>
            </a:r>
          </a:p>
          <a:p>
            <a:pPr marL="114300" indent="-34290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err="1"/>
              <a:t>ניהלה</a:t>
            </a:r>
            <a:r>
              <a:rPr lang="en-US" sz="2200" dirty="0"/>
              <a:t> </a:t>
            </a:r>
            <a:r>
              <a:rPr lang="en-US" sz="2200" dirty="0" err="1"/>
              <a:t>את</a:t>
            </a:r>
            <a:r>
              <a:rPr lang="en-US" sz="2200" dirty="0"/>
              <a:t> </a:t>
            </a:r>
            <a:r>
              <a:rPr lang="en-US" sz="2200" dirty="0" err="1"/>
              <a:t>אגף</a:t>
            </a:r>
            <a:r>
              <a:rPr lang="en-US" sz="2200" dirty="0"/>
              <a:t> </a:t>
            </a:r>
            <a:r>
              <a:rPr lang="en-US" sz="2200" dirty="0" err="1"/>
              <a:t>הרווחה</a:t>
            </a:r>
            <a:r>
              <a:rPr lang="he-IL" sz="2200" dirty="0"/>
              <a:t>.</a:t>
            </a:r>
            <a:endParaRPr lang="en-US" sz="2200" dirty="0"/>
          </a:p>
          <a:p>
            <a:pPr marL="114300" indent="-34290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err="1"/>
              <a:t>הובילה</a:t>
            </a:r>
            <a:r>
              <a:rPr lang="en-US" sz="2200" dirty="0"/>
              <a:t> </a:t>
            </a:r>
            <a:r>
              <a:rPr lang="en-US" sz="2200" dirty="0" err="1"/>
              <a:t>את</a:t>
            </a:r>
            <a:r>
              <a:rPr lang="en-US" sz="2200" dirty="0"/>
              <a:t> </a:t>
            </a:r>
            <a:r>
              <a:rPr lang="en-US" sz="2200" dirty="0" err="1"/>
              <a:t>תחומי</a:t>
            </a:r>
            <a:r>
              <a:rPr lang="en-US" sz="2200" dirty="0"/>
              <a:t> </a:t>
            </a:r>
            <a:r>
              <a:rPr lang="en-US" sz="2200" dirty="0" err="1"/>
              <a:t>החינוך</a:t>
            </a:r>
            <a:r>
              <a:rPr lang="en-US" sz="2200" dirty="0"/>
              <a:t>, </a:t>
            </a:r>
            <a:r>
              <a:rPr lang="en-US" sz="2200" dirty="0" err="1"/>
              <a:t>הבריאות</a:t>
            </a:r>
            <a:r>
              <a:rPr lang="en-US" sz="2200" dirty="0"/>
              <a:t> </a:t>
            </a:r>
            <a:r>
              <a:rPr lang="en-US" sz="2200" dirty="0" err="1"/>
              <a:t>והתרבות</a:t>
            </a:r>
            <a:r>
              <a:rPr lang="he-IL" sz="2200" dirty="0"/>
              <a:t>.</a:t>
            </a:r>
            <a:endParaRPr lang="en-US" sz="2200" dirty="0"/>
          </a:p>
          <a:p>
            <a:pPr marL="114300" indent="-34290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err="1"/>
              <a:t>הייתה</a:t>
            </a:r>
            <a:r>
              <a:rPr lang="en-US" sz="2200" dirty="0"/>
              <a:t> </a:t>
            </a:r>
            <a:r>
              <a:rPr lang="en-US" sz="2200" dirty="0" err="1"/>
              <a:t>חברת</a:t>
            </a:r>
            <a:r>
              <a:rPr lang="en-US" sz="2200" dirty="0"/>
              <a:t> </a:t>
            </a:r>
            <a:r>
              <a:rPr lang="en-US" sz="2200" dirty="0" err="1"/>
              <a:t>מועצת</a:t>
            </a:r>
            <a:r>
              <a:rPr lang="en-US" sz="2200" dirty="0"/>
              <a:t> </a:t>
            </a:r>
            <a:r>
              <a:rPr lang="en-US" sz="2200" dirty="0" err="1"/>
              <a:t>העיר</a:t>
            </a:r>
            <a:r>
              <a:rPr lang="he-IL" sz="2200" dirty="0"/>
              <a:t>.</a:t>
            </a:r>
            <a:endParaRPr lang="en-US" sz="2200" dirty="0"/>
          </a:p>
          <a:p>
            <a:pPr marL="342900" indent="-34290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err="1"/>
              <a:t>ובמשך</a:t>
            </a:r>
            <a:r>
              <a:rPr lang="en-US" sz="2200" dirty="0"/>
              <a:t> </a:t>
            </a:r>
            <a:r>
              <a:rPr lang="en-US" sz="2200" dirty="0" err="1"/>
              <a:t>שנים</a:t>
            </a:r>
            <a:r>
              <a:rPr lang="en-US" sz="2200" dirty="0"/>
              <a:t> </a:t>
            </a:r>
            <a:r>
              <a:rPr lang="en-US" sz="2200" dirty="0" err="1"/>
              <a:t>קידמה</a:t>
            </a:r>
            <a:r>
              <a:rPr lang="en-US" sz="2200" dirty="0"/>
              <a:t> </a:t>
            </a:r>
            <a:r>
              <a:rPr lang="en-US" sz="2200" dirty="0" err="1"/>
              <a:t>פרויקטים</a:t>
            </a:r>
            <a:r>
              <a:rPr lang="en-US" sz="2200" dirty="0"/>
              <a:t> </a:t>
            </a:r>
            <a:r>
              <a:rPr lang="en-US" sz="2200" dirty="0" err="1"/>
              <a:t>שהשפיעו</a:t>
            </a:r>
            <a:r>
              <a:rPr lang="en-US" sz="2200" dirty="0"/>
              <a:t> </a:t>
            </a:r>
            <a:r>
              <a:rPr lang="en-US" sz="2200" dirty="0" err="1"/>
              <a:t>על</a:t>
            </a:r>
            <a:r>
              <a:rPr lang="en-US" sz="2200" dirty="0"/>
              <a:t> </a:t>
            </a:r>
            <a:r>
              <a:rPr lang="en-US" sz="2200" dirty="0" err="1"/>
              <a:t>כל</a:t>
            </a:r>
            <a:r>
              <a:rPr lang="en-US" sz="2200" dirty="0"/>
              <a:t> </a:t>
            </a:r>
            <a:r>
              <a:rPr lang="en-US" sz="2200" dirty="0" err="1"/>
              <a:t>תושב</a:t>
            </a:r>
            <a:r>
              <a:rPr lang="en-US" sz="2200" dirty="0"/>
              <a:t> </a:t>
            </a:r>
            <a:r>
              <a:rPr lang="en-US" sz="2200" dirty="0" err="1"/>
              <a:t>בעיר</a:t>
            </a:r>
            <a:r>
              <a:rPr lang="he-IL" sz="2200" dirty="0"/>
              <a:t>.</a:t>
            </a:r>
            <a:r>
              <a:rPr lang="en-US" sz="22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890772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E9F563-F75D-453D-B14C-7FF33287E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7ef97152fb4204a4375adc130f46ea0d.jpg">
            <a:extLst>
              <a:ext uri="{FF2B5EF4-FFF2-40B4-BE49-F238E27FC236}">
                <a16:creationId xmlns:a16="http://schemas.microsoft.com/office/drawing/2014/main" id="{52B372AB-F6C9-B0AE-ECD1-6F1D208693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633" r="4884"/>
          <a:stretch>
            <a:fillRect/>
          </a:stretch>
        </p:blipFill>
        <p:spPr>
          <a:xfrm>
            <a:off x="20" y="10"/>
            <a:ext cx="72522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54DD907A-EF4C-5311-AE8A-830A094970BA}"/>
              </a:ext>
            </a:extLst>
          </p:cNvPr>
          <p:cNvSpPr txBox="1"/>
          <p:nvPr/>
        </p:nvSpPr>
        <p:spPr>
          <a:xfrm>
            <a:off x="5648707" y="731520"/>
            <a:ext cx="2866642" cy="544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ראשת</a:t>
            </a:r>
            <a:r>
              <a:rPr lang="en-US" sz="2000" b="1" dirty="0"/>
              <a:t> </a:t>
            </a:r>
            <a:r>
              <a:rPr lang="en-US" sz="2000" b="1" dirty="0" err="1"/>
              <a:t>העיר</a:t>
            </a:r>
            <a:r>
              <a:rPr lang="en-US" sz="2000" b="1" dirty="0"/>
              <a:t> </a:t>
            </a:r>
            <a:r>
              <a:rPr lang="en-US" sz="2000" b="1" dirty="0" err="1"/>
              <a:t>נתניה</a:t>
            </a:r>
            <a:r>
              <a:rPr lang="en-US" sz="2000" b="1" dirty="0"/>
              <a:t> – </a:t>
            </a:r>
            <a:r>
              <a:rPr lang="en-US" sz="2000" b="1" dirty="0" err="1"/>
              <a:t>במשך</a:t>
            </a:r>
            <a:r>
              <a:rPr lang="en-US" sz="2000" b="1" dirty="0"/>
              <a:t> </a:t>
            </a:r>
            <a:r>
              <a:rPr lang="he-IL" sz="2000" b="1" dirty="0"/>
              <a:t>27 שנים</a:t>
            </a:r>
            <a:endParaRPr lang="en-US" sz="2000" b="1" dirty="0"/>
          </a:p>
          <a:p>
            <a:pPr indent="-228600" algn="r" defTabSz="914400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b="1" dirty="0"/>
          </a:p>
          <a:p>
            <a:pPr marL="2857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בשנת</a:t>
            </a:r>
            <a:r>
              <a:rPr lang="en-US" dirty="0"/>
              <a:t> 1998</a:t>
            </a:r>
            <a:r>
              <a:rPr lang="he-IL" dirty="0"/>
              <a:t> </a:t>
            </a:r>
            <a:r>
              <a:rPr lang="en-US" dirty="0" err="1"/>
              <a:t>נבחרה</a:t>
            </a:r>
            <a:r>
              <a:rPr lang="en-US" dirty="0"/>
              <a:t> </a:t>
            </a:r>
            <a:r>
              <a:rPr lang="en-US" dirty="0" err="1"/>
              <a:t>מרים</a:t>
            </a:r>
            <a:r>
              <a:rPr lang="en-US" dirty="0"/>
              <a:t> </a:t>
            </a:r>
            <a:r>
              <a:rPr lang="en-US" dirty="0" err="1"/>
              <a:t>לראשת</a:t>
            </a:r>
            <a:r>
              <a:rPr lang="en-US" dirty="0"/>
              <a:t> </a:t>
            </a:r>
            <a:r>
              <a:rPr lang="en-US" dirty="0" err="1"/>
              <a:t>העיר</a:t>
            </a:r>
            <a:r>
              <a:rPr lang="en-US" dirty="0"/>
              <a:t> </a:t>
            </a:r>
            <a:r>
              <a:rPr lang="en-US" dirty="0" err="1"/>
              <a:t>נתניה</a:t>
            </a:r>
            <a:r>
              <a:rPr lang="en-US" dirty="0"/>
              <a:t> — </a:t>
            </a:r>
            <a:r>
              <a:rPr lang="en-US" dirty="0" err="1"/>
              <a:t>והחזיקה</a:t>
            </a:r>
            <a:r>
              <a:rPr lang="en-US" dirty="0"/>
              <a:t> </a:t>
            </a:r>
            <a:r>
              <a:rPr lang="en-US" dirty="0" err="1"/>
              <a:t>בתפקיד</a:t>
            </a:r>
            <a:r>
              <a:rPr lang="en-US" dirty="0"/>
              <a:t> </a:t>
            </a:r>
            <a:r>
              <a:rPr lang="en-US" dirty="0" err="1"/>
              <a:t>עד</a:t>
            </a:r>
            <a:r>
              <a:rPr lang="en-US" dirty="0"/>
              <a:t> </a:t>
            </a:r>
            <a:r>
              <a:rPr lang="he-IL" dirty="0"/>
              <a:t>יומה האחרון בנוב' 2025.</a:t>
            </a:r>
            <a:br>
              <a:rPr lang="en-US" dirty="0"/>
            </a:br>
            <a:r>
              <a:rPr lang="en-US" dirty="0" err="1"/>
              <a:t>זו</a:t>
            </a:r>
            <a:r>
              <a:rPr lang="en-US" dirty="0"/>
              <a:t> </a:t>
            </a:r>
            <a:r>
              <a:rPr lang="en-US" dirty="0" err="1"/>
              <a:t>אחת</a:t>
            </a:r>
            <a:r>
              <a:rPr lang="en-US" dirty="0"/>
              <a:t> </a:t>
            </a:r>
            <a:r>
              <a:rPr lang="en-US" dirty="0" err="1"/>
              <a:t>מתקופות</a:t>
            </a:r>
            <a:r>
              <a:rPr lang="en-US" dirty="0"/>
              <a:t> </a:t>
            </a:r>
            <a:r>
              <a:rPr lang="en-US" dirty="0" err="1"/>
              <a:t>הכהונה</a:t>
            </a:r>
            <a:r>
              <a:rPr lang="en-US" dirty="0"/>
              <a:t> </a:t>
            </a:r>
            <a:r>
              <a:rPr lang="en-US" dirty="0" err="1"/>
              <a:t>הארוכות</a:t>
            </a:r>
            <a:r>
              <a:rPr lang="en-US" dirty="0"/>
              <a:t> </a:t>
            </a:r>
            <a:r>
              <a:rPr lang="en-US" dirty="0" err="1"/>
              <a:t>ביותר</a:t>
            </a:r>
            <a:r>
              <a:rPr lang="en-US" dirty="0"/>
              <a:t> </a:t>
            </a:r>
            <a:r>
              <a:rPr lang="en-US" dirty="0" err="1"/>
              <a:t>בארץ</a:t>
            </a:r>
            <a:r>
              <a:rPr lang="en-US" dirty="0"/>
              <a:t>.</a:t>
            </a:r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בזמן</a:t>
            </a:r>
            <a:r>
              <a:rPr lang="en-US" dirty="0"/>
              <a:t> </a:t>
            </a:r>
            <a:r>
              <a:rPr lang="en-US" dirty="0" err="1"/>
              <a:t>הזה</a:t>
            </a:r>
            <a:r>
              <a:rPr lang="en-US" dirty="0"/>
              <a:t> </a:t>
            </a:r>
            <a:r>
              <a:rPr lang="en-US" dirty="0" err="1"/>
              <a:t>היא</a:t>
            </a:r>
            <a:r>
              <a:rPr lang="en-US" dirty="0"/>
              <a:t> </a:t>
            </a:r>
            <a:r>
              <a:rPr lang="en-US" dirty="0" err="1"/>
              <a:t>הובילה</a:t>
            </a:r>
            <a:r>
              <a:rPr lang="en-US" dirty="0"/>
              <a:t> </a:t>
            </a:r>
            <a:r>
              <a:rPr lang="en-US" dirty="0" err="1"/>
              <a:t>שינויים</a:t>
            </a:r>
            <a:r>
              <a:rPr lang="en-US" dirty="0"/>
              <a:t> </a:t>
            </a:r>
            <a:r>
              <a:rPr lang="en-US" dirty="0" err="1"/>
              <a:t>עצומים</a:t>
            </a:r>
            <a:r>
              <a:rPr lang="en-US" dirty="0"/>
              <a:t>:</a:t>
            </a:r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err="1"/>
              <a:t>פיתוח</a:t>
            </a:r>
            <a:r>
              <a:rPr lang="en-US" dirty="0"/>
              <a:t> </a:t>
            </a:r>
            <a:r>
              <a:rPr lang="en-US" dirty="0" err="1"/>
              <a:t>רצועת</a:t>
            </a:r>
            <a:r>
              <a:rPr lang="en-US" dirty="0"/>
              <a:t> </a:t>
            </a:r>
            <a:r>
              <a:rPr lang="en-US" dirty="0" err="1"/>
              <a:t>החוף</a:t>
            </a:r>
            <a:r>
              <a:rPr lang="he-IL" dirty="0"/>
              <a:t>.</a:t>
            </a:r>
            <a:endParaRPr lang="en-US" dirty="0"/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err="1"/>
              <a:t>בנייה</a:t>
            </a:r>
            <a:r>
              <a:rPr lang="en-US" dirty="0"/>
              <a:t> </a:t>
            </a:r>
            <a:r>
              <a:rPr lang="en-US" dirty="0" err="1"/>
              <a:t>ושיפור</a:t>
            </a:r>
            <a:r>
              <a:rPr lang="en-US" dirty="0"/>
              <a:t> </a:t>
            </a:r>
            <a:r>
              <a:rPr lang="en-US" dirty="0" err="1"/>
              <a:t>שכונות</a:t>
            </a:r>
            <a:r>
              <a:rPr lang="he-IL" dirty="0"/>
              <a:t>.</a:t>
            </a:r>
            <a:endParaRPr lang="en-US" dirty="0"/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err="1"/>
              <a:t>הקמת</a:t>
            </a:r>
            <a:r>
              <a:rPr lang="en-US" dirty="0"/>
              <a:t> </a:t>
            </a:r>
            <a:r>
              <a:rPr lang="en-US" dirty="0" err="1"/>
              <a:t>מרכזי</a:t>
            </a:r>
            <a:r>
              <a:rPr lang="en-US" dirty="0"/>
              <a:t> </a:t>
            </a:r>
            <a:r>
              <a:rPr lang="en-US" dirty="0" err="1"/>
              <a:t>תרבות</a:t>
            </a:r>
            <a:r>
              <a:rPr lang="en-US" dirty="0"/>
              <a:t>, </a:t>
            </a:r>
            <a:r>
              <a:rPr lang="en-US" dirty="0" err="1"/>
              <a:t>ספורט</a:t>
            </a:r>
            <a:r>
              <a:rPr lang="en-US" dirty="0"/>
              <a:t> </a:t>
            </a:r>
            <a:r>
              <a:rPr lang="en-US" dirty="0" err="1"/>
              <a:t>ונוער</a:t>
            </a:r>
            <a:r>
              <a:rPr lang="he-IL" dirty="0"/>
              <a:t>.</a:t>
            </a:r>
            <a:endParaRPr lang="en-US" dirty="0"/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err="1"/>
              <a:t>השקעה</a:t>
            </a:r>
            <a:r>
              <a:rPr lang="en-US" dirty="0"/>
              <a:t> </a:t>
            </a:r>
            <a:r>
              <a:rPr lang="en-US" dirty="0" err="1"/>
              <a:t>עצומה</a:t>
            </a:r>
            <a:r>
              <a:rPr lang="en-US" dirty="0"/>
              <a:t> </a:t>
            </a:r>
            <a:r>
              <a:rPr lang="en-US" dirty="0" err="1"/>
              <a:t>בחינוך</a:t>
            </a:r>
            <a:r>
              <a:rPr lang="en-US" dirty="0"/>
              <a:t>, </a:t>
            </a:r>
            <a:r>
              <a:rPr lang="en-US" dirty="0" err="1"/>
              <a:t>בתי</a:t>
            </a:r>
            <a:r>
              <a:rPr lang="en-US" dirty="0"/>
              <a:t> </a:t>
            </a:r>
            <a:r>
              <a:rPr lang="en-US" dirty="0" err="1"/>
              <a:t>ספר</a:t>
            </a:r>
            <a:r>
              <a:rPr lang="en-US" dirty="0"/>
              <a:t> </a:t>
            </a:r>
            <a:r>
              <a:rPr lang="en-US" dirty="0" err="1"/>
              <a:t>ותלמידים</a:t>
            </a:r>
            <a:r>
              <a:rPr lang="he-IL" dirty="0"/>
              <a:t>.</a:t>
            </a:r>
            <a:endParaRPr lang="en-US" dirty="0"/>
          </a:p>
          <a:p>
            <a:pPr marL="571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err="1"/>
              <a:t>הפיכת</a:t>
            </a:r>
            <a:r>
              <a:rPr lang="en-US" dirty="0"/>
              <a:t> </a:t>
            </a:r>
            <a:r>
              <a:rPr lang="en-US" dirty="0" err="1"/>
              <a:t>נתניה</a:t>
            </a:r>
            <a:r>
              <a:rPr lang="en-US" dirty="0"/>
              <a:t> </a:t>
            </a:r>
            <a:r>
              <a:rPr lang="en-US" dirty="0" err="1"/>
              <a:t>לעיר</a:t>
            </a:r>
            <a:r>
              <a:rPr lang="en-US" dirty="0"/>
              <a:t> </a:t>
            </a:r>
            <a:r>
              <a:rPr lang="en-US" dirty="0" err="1"/>
              <a:t>גדולה</a:t>
            </a:r>
            <a:r>
              <a:rPr lang="en-US" dirty="0"/>
              <a:t>, </a:t>
            </a:r>
            <a:r>
              <a:rPr lang="en-US" dirty="0" err="1"/>
              <a:t>יפה</a:t>
            </a:r>
            <a:r>
              <a:rPr lang="en-US" dirty="0"/>
              <a:t> </a:t>
            </a:r>
            <a:r>
              <a:rPr lang="en-US" dirty="0" err="1"/>
              <a:t>ומזמינה</a:t>
            </a:r>
            <a:r>
              <a:rPr lang="he-I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62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89C5E-B45F-D198-9CAA-168BEE82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4C6980DC-9D1E-7139-452A-68D935E6D01E}"/>
              </a:ext>
            </a:extLst>
          </p:cNvPr>
          <p:cNvSpPr txBox="1"/>
          <p:nvPr/>
        </p:nvSpPr>
        <p:spPr>
          <a:xfrm>
            <a:off x="571351" y="193040"/>
            <a:ext cx="3485179" cy="61633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b="1" dirty="0" err="1"/>
              <a:t>מנהיגות</a:t>
            </a:r>
            <a:r>
              <a:rPr lang="en-US" b="1" dirty="0"/>
              <a:t> </a:t>
            </a:r>
            <a:r>
              <a:rPr lang="en-US" b="1" dirty="0" err="1"/>
              <a:t>נשית</a:t>
            </a:r>
            <a:r>
              <a:rPr lang="en-US" b="1" dirty="0"/>
              <a:t> – </a:t>
            </a:r>
            <a:r>
              <a:rPr lang="he-IL" b="1" dirty="0"/>
              <a:t> </a:t>
            </a:r>
            <a:r>
              <a:rPr lang="en-US" b="1" dirty="0" err="1"/>
              <a:t>השראה</a:t>
            </a:r>
            <a:r>
              <a:rPr lang="en-US" b="1" dirty="0"/>
              <a:t> </a:t>
            </a:r>
            <a:r>
              <a:rPr lang="en-US" b="1" dirty="0" err="1"/>
              <a:t>לתלמידים</a:t>
            </a:r>
            <a:r>
              <a:rPr lang="en-US" b="1" dirty="0"/>
              <a:t> </a:t>
            </a:r>
            <a:r>
              <a:rPr lang="en-US" b="1" dirty="0" err="1"/>
              <a:t>ותלמידות</a:t>
            </a:r>
            <a:endParaRPr lang="en-US" b="1" dirty="0"/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b="1" dirty="0"/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מרים</a:t>
            </a:r>
            <a:r>
              <a:rPr lang="en-US" dirty="0"/>
              <a:t> </a:t>
            </a:r>
            <a:r>
              <a:rPr lang="en-US" dirty="0" err="1"/>
              <a:t>פיירברג־איכר</a:t>
            </a:r>
            <a:r>
              <a:rPr lang="en-US" dirty="0"/>
              <a:t> </a:t>
            </a:r>
            <a:r>
              <a:rPr lang="en-US" dirty="0" err="1"/>
              <a:t>הייתה</a:t>
            </a:r>
            <a:r>
              <a:rPr lang="en-US" dirty="0"/>
              <a:t> </a:t>
            </a:r>
            <a:r>
              <a:rPr lang="en-US" dirty="0" err="1"/>
              <a:t>מהנשים</a:t>
            </a:r>
            <a:r>
              <a:rPr lang="en-US" dirty="0"/>
              <a:t> </a:t>
            </a:r>
            <a:r>
              <a:rPr lang="en-US" dirty="0" err="1"/>
              <a:t>הבולטות</a:t>
            </a:r>
            <a:r>
              <a:rPr lang="en-US" dirty="0"/>
              <a:t> </a:t>
            </a:r>
            <a:r>
              <a:rPr lang="en-US" dirty="0" err="1"/>
              <a:t>ביותר</a:t>
            </a:r>
            <a:r>
              <a:rPr lang="en-US" dirty="0"/>
              <a:t> </a:t>
            </a:r>
            <a:r>
              <a:rPr lang="en-US" dirty="0" err="1"/>
              <a:t>בשלטון</a:t>
            </a:r>
            <a:r>
              <a:rPr lang="en-US" dirty="0"/>
              <a:t> </a:t>
            </a:r>
            <a:r>
              <a:rPr lang="en-US" dirty="0" err="1"/>
              <a:t>המקומי</a:t>
            </a:r>
            <a:r>
              <a:rPr lang="en-US" dirty="0"/>
              <a:t> </a:t>
            </a:r>
            <a:r>
              <a:rPr lang="en-US" dirty="0" err="1"/>
              <a:t>בישראל</a:t>
            </a:r>
            <a:r>
              <a:rPr lang="en-US" dirty="0"/>
              <a:t> — </a:t>
            </a:r>
            <a:r>
              <a:rPr lang="en-US" dirty="0" err="1"/>
              <a:t>בתקופה</a:t>
            </a:r>
            <a:r>
              <a:rPr lang="en-US" dirty="0"/>
              <a:t> </a:t>
            </a:r>
            <a:r>
              <a:rPr lang="en-US" dirty="0" err="1"/>
              <a:t>שבה</a:t>
            </a:r>
            <a:r>
              <a:rPr lang="en-US" dirty="0"/>
              <a:t> </a:t>
            </a:r>
            <a:r>
              <a:rPr lang="en-US" dirty="0" err="1"/>
              <a:t>רוב</a:t>
            </a:r>
            <a:r>
              <a:rPr lang="en-US" dirty="0"/>
              <a:t> </a:t>
            </a:r>
            <a:r>
              <a:rPr lang="en-US" dirty="0" err="1"/>
              <a:t>המנהיגים</a:t>
            </a:r>
            <a:r>
              <a:rPr lang="en-US" dirty="0"/>
              <a:t> </a:t>
            </a:r>
            <a:r>
              <a:rPr lang="en-US" dirty="0" err="1"/>
              <a:t>היו</a:t>
            </a:r>
            <a:r>
              <a:rPr lang="en-US" dirty="0"/>
              <a:t> </a:t>
            </a:r>
            <a:r>
              <a:rPr lang="en-US" dirty="0" err="1"/>
              <a:t>גברים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היא</a:t>
            </a:r>
            <a:r>
              <a:rPr lang="en-US" dirty="0"/>
              <a:t> </a:t>
            </a:r>
            <a:r>
              <a:rPr lang="en-US" dirty="0" err="1"/>
              <a:t>פתחה</a:t>
            </a:r>
            <a:r>
              <a:rPr lang="en-US" dirty="0"/>
              <a:t> </a:t>
            </a:r>
            <a:r>
              <a:rPr lang="en-US" dirty="0" err="1"/>
              <a:t>דלתות</a:t>
            </a:r>
            <a:r>
              <a:rPr lang="en-US" dirty="0"/>
              <a:t> </a:t>
            </a:r>
            <a:r>
              <a:rPr lang="en-US" dirty="0" err="1"/>
              <a:t>לנשים</a:t>
            </a:r>
            <a:r>
              <a:rPr lang="en-US" dirty="0"/>
              <a:t> </a:t>
            </a:r>
            <a:r>
              <a:rPr lang="en-US" dirty="0" err="1"/>
              <a:t>רבות</a:t>
            </a:r>
            <a:r>
              <a:rPr lang="en-US" dirty="0"/>
              <a:t>, </a:t>
            </a:r>
            <a:r>
              <a:rPr lang="en-US" dirty="0" err="1"/>
              <a:t>הראתה</a:t>
            </a:r>
            <a:r>
              <a:rPr lang="en-US" dirty="0"/>
              <a:t> </a:t>
            </a:r>
            <a:r>
              <a:rPr lang="en-US" dirty="0" err="1"/>
              <a:t>שאפשר</a:t>
            </a:r>
            <a:r>
              <a:rPr lang="en-US" dirty="0"/>
              <a:t> </a:t>
            </a:r>
            <a:r>
              <a:rPr lang="en-US" dirty="0" err="1"/>
              <a:t>להוביל</a:t>
            </a:r>
            <a:r>
              <a:rPr lang="en-US" dirty="0"/>
              <a:t> </a:t>
            </a:r>
            <a:r>
              <a:rPr lang="en-US" dirty="0" err="1"/>
              <a:t>עיר</a:t>
            </a:r>
            <a:r>
              <a:rPr lang="en-US" dirty="0"/>
              <a:t> </a:t>
            </a:r>
            <a:r>
              <a:rPr lang="en-US" dirty="0" err="1"/>
              <a:t>גדולה</a:t>
            </a:r>
            <a:r>
              <a:rPr lang="en-US" dirty="0"/>
              <a:t>, </a:t>
            </a:r>
            <a:r>
              <a:rPr lang="en-US" dirty="0" err="1"/>
              <a:t>לקבל</a:t>
            </a:r>
            <a:r>
              <a:rPr lang="en-US" dirty="0"/>
              <a:t> </a:t>
            </a:r>
            <a:r>
              <a:rPr lang="en-US" dirty="0" err="1"/>
              <a:t>החלטות</a:t>
            </a:r>
            <a:r>
              <a:rPr lang="en-US" dirty="0"/>
              <a:t> </a:t>
            </a:r>
            <a:r>
              <a:rPr lang="en-US" dirty="0" err="1"/>
              <a:t>קשות</a:t>
            </a:r>
            <a:r>
              <a:rPr lang="en-US" dirty="0"/>
              <a:t>, </a:t>
            </a:r>
            <a:r>
              <a:rPr lang="en-US" dirty="0" err="1"/>
              <a:t>להשפיע</a:t>
            </a:r>
            <a:r>
              <a:rPr lang="en-US" dirty="0"/>
              <a:t>, </a:t>
            </a:r>
            <a:r>
              <a:rPr lang="en-US" dirty="0" err="1"/>
              <a:t>ליצור</a:t>
            </a:r>
            <a:r>
              <a:rPr lang="en-US" dirty="0"/>
              <a:t> </a:t>
            </a:r>
            <a:r>
              <a:rPr lang="en-US" dirty="0" err="1"/>
              <a:t>ולשנות</a:t>
            </a:r>
            <a:r>
              <a:rPr lang="en-US" dirty="0"/>
              <a:t> — </a:t>
            </a:r>
            <a:r>
              <a:rPr lang="en-US" b="1" dirty="0" err="1"/>
              <a:t>גם</a:t>
            </a:r>
            <a:r>
              <a:rPr lang="en-US" b="1" dirty="0"/>
              <a:t> </a:t>
            </a:r>
            <a:r>
              <a:rPr lang="en-US" b="1" dirty="0" err="1"/>
              <a:t>כאישה</a:t>
            </a:r>
            <a:r>
              <a:rPr lang="en-US" dirty="0"/>
              <a:t>, </a:t>
            </a:r>
            <a:r>
              <a:rPr lang="en-US" dirty="0" err="1"/>
              <a:t>בגאווה</a:t>
            </a:r>
            <a:r>
              <a:rPr lang="en-US" dirty="0"/>
              <a:t>, </a:t>
            </a:r>
            <a:r>
              <a:rPr lang="en-US" dirty="0" err="1"/>
              <a:t>בעוצמה</a:t>
            </a:r>
            <a:r>
              <a:rPr lang="en-US" dirty="0"/>
              <a:t> </a:t>
            </a:r>
            <a:r>
              <a:rPr lang="en-US" dirty="0" err="1"/>
              <a:t>ובאמונה</a:t>
            </a:r>
            <a:r>
              <a:rPr lang="en-US" dirty="0"/>
              <a:t>.</a:t>
            </a:r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עבור</a:t>
            </a:r>
            <a:r>
              <a:rPr lang="en-US" dirty="0"/>
              <a:t> </a:t>
            </a:r>
            <a:r>
              <a:rPr lang="en-US" dirty="0" err="1"/>
              <a:t>תלמידות</a:t>
            </a:r>
            <a:r>
              <a:rPr lang="en-US" dirty="0"/>
              <a:t> </a:t>
            </a:r>
            <a:r>
              <a:rPr lang="en-US" dirty="0" err="1"/>
              <a:t>ותלמידים</a:t>
            </a:r>
            <a:r>
              <a:rPr lang="en-US" dirty="0"/>
              <a:t>, </a:t>
            </a:r>
            <a:r>
              <a:rPr lang="en-US" dirty="0" err="1"/>
              <a:t>היא</a:t>
            </a:r>
            <a:r>
              <a:rPr lang="en-US" dirty="0"/>
              <a:t> </a:t>
            </a:r>
            <a:r>
              <a:rPr lang="en-US" dirty="0" err="1"/>
              <a:t>מהווה</a:t>
            </a:r>
            <a:r>
              <a:rPr lang="en-US" dirty="0"/>
              <a:t> </a:t>
            </a:r>
            <a:r>
              <a:rPr lang="en-US" dirty="0" err="1"/>
              <a:t>דוגמה</a:t>
            </a:r>
            <a:r>
              <a:rPr lang="en-US" dirty="0"/>
              <a:t> </a:t>
            </a:r>
            <a:r>
              <a:rPr lang="en-US" dirty="0" err="1"/>
              <a:t>לכך</a:t>
            </a:r>
            <a:r>
              <a:rPr lang="en-US" dirty="0"/>
              <a:t>:</a:t>
            </a:r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שנשים</a:t>
            </a:r>
            <a:r>
              <a:rPr lang="en-US" dirty="0"/>
              <a:t> </a:t>
            </a:r>
            <a:r>
              <a:rPr lang="en-US" dirty="0" err="1"/>
              <a:t>יכולות</a:t>
            </a:r>
            <a:r>
              <a:rPr lang="en-US" dirty="0"/>
              <a:t> </a:t>
            </a:r>
            <a:r>
              <a:rPr lang="en-US" dirty="0" err="1"/>
              <a:t>וצריכות</a:t>
            </a:r>
            <a:r>
              <a:rPr lang="en-US" dirty="0"/>
              <a:t> </a:t>
            </a:r>
            <a:r>
              <a:rPr lang="en-US" dirty="0" err="1"/>
              <a:t>להיות</a:t>
            </a:r>
            <a:r>
              <a:rPr lang="en-US" dirty="0"/>
              <a:t> </a:t>
            </a:r>
            <a:r>
              <a:rPr lang="en-US" dirty="0" err="1"/>
              <a:t>מנהיגות</a:t>
            </a:r>
            <a:r>
              <a:rPr lang="he-IL" dirty="0"/>
              <a:t>.</a:t>
            </a:r>
            <a:endParaRPr lang="en-US" dirty="0"/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שנחישות</a:t>
            </a:r>
            <a:r>
              <a:rPr lang="en-US" dirty="0"/>
              <a:t> </a:t>
            </a:r>
            <a:r>
              <a:rPr lang="en-US" dirty="0" err="1"/>
              <a:t>ועבודה</a:t>
            </a:r>
            <a:r>
              <a:rPr lang="en-US" dirty="0"/>
              <a:t> </a:t>
            </a:r>
            <a:r>
              <a:rPr lang="en-US" dirty="0" err="1"/>
              <a:t>קשה</a:t>
            </a:r>
            <a:r>
              <a:rPr lang="en-US" dirty="0"/>
              <a:t> </a:t>
            </a:r>
            <a:r>
              <a:rPr lang="en-US" dirty="0" err="1"/>
              <a:t>מאפשרות</a:t>
            </a:r>
            <a:r>
              <a:rPr lang="en-US" dirty="0"/>
              <a:t> </a:t>
            </a:r>
            <a:r>
              <a:rPr lang="en-US" dirty="0" err="1"/>
              <a:t>להגיע</a:t>
            </a:r>
            <a:r>
              <a:rPr lang="en-US" dirty="0"/>
              <a:t> </a:t>
            </a:r>
            <a:r>
              <a:rPr lang="en-US" dirty="0" err="1"/>
              <a:t>רחוק</a:t>
            </a:r>
            <a:r>
              <a:rPr lang="he-IL" dirty="0"/>
              <a:t>.</a:t>
            </a:r>
            <a:endParaRPr lang="en-US" dirty="0"/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שמנהיגות</a:t>
            </a:r>
            <a:r>
              <a:rPr lang="en-US" dirty="0"/>
              <a:t> </a:t>
            </a:r>
            <a:r>
              <a:rPr lang="en-US" dirty="0" err="1"/>
              <a:t>טובה</a:t>
            </a:r>
            <a:r>
              <a:rPr lang="en-US" dirty="0"/>
              <a:t> </a:t>
            </a:r>
            <a:r>
              <a:rPr lang="en-US" dirty="0" err="1"/>
              <a:t>משלבת</a:t>
            </a:r>
            <a:r>
              <a:rPr lang="en-US" dirty="0"/>
              <a:t> </a:t>
            </a:r>
            <a:r>
              <a:rPr lang="en-US" dirty="0" err="1"/>
              <a:t>גם</a:t>
            </a:r>
            <a:r>
              <a:rPr lang="en-US" dirty="0"/>
              <a:t> </a:t>
            </a:r>
            <a:r>
              <a:rPr lang="en-US" dirty="0" err="1"/>
              <a:t>רגישות</a:t>
            </a:r>
            <a:r>
              <a:rPr lang="en-US" dirty="0"/>
              <a:t> </a:t>
            </a:r>
            <a:r>
              <a:rPr lang="en-US" dirty="0" err="1"/>
              <a:t>ואכפתיות</a:t>
            </a:r>
            <a:r>
              <a:rPr lang="he-IL" dirty="0"/>
              <a:t>.</a:t>
            </a:r>
            <a:endParaRPr lang="en-US" dirty="0"/>
          </a:p>
          <a:p>
            <a:pPr marL="34290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ושאין</a:t>
            </a:r>
            <a:r>
              <a:rPr lang="en-US" dirty="0"/>
              <a:t> </a:t>
            </a:r>
            <a:r>
              <a:rPr lang="en-US" dirty="0" err="1"/>
              <a:t>תפקיד</a:t>
            </a:r>
            <a:r>
              <a:rPr lang="en-US" dirty="0"/>
              <a:t> </a:t>
            </a:r>
            <a:r>
              <a:rPr lang="en-US" dirty="0" err="1"/>
              <a:t>שאי</a:t>
            </a:r>
            <a:r>
              <a:rPr lang="en-US" dirty="0"/>
              <a:t> </a:t>
            </a:r>
            <a:r>
              <a:rPr lang="en-US" dirty="0" err="1"/>
              <a:t>אפשר</a:t>
            </a:r>
            <a:r>
              <a:rPr lang="en-US" dirty="0"/>
              <a:t> </a:t>
            </a:r>
            <a:r>
              <a:rPr lang="en-US" dirty="0" err="1"/>
              <a:t>לשאוף</a:t>
            </a:r>
            <a:r>
              <a:rPr lang="en-US" dirty="0"/>
              <a:t> </a:t>
            </a:r>
            <a:r>
              <a:rPr lang="en-US" dirty="0" err="1"/>
              <a:t>אליו</a:t>
            </a:r>
            <a:r>
              <a:rPr lang="he-IL" dirty="0"/>
              <a:t>.</a:t>
            </a:r>
            <a:endParaRPr lang="en-US" dirty="0"/>
          </a:p>
        </p:txBody>
      </p:sp>
      <p:pic>
        <p:nvPicPr>
          <p:cNvPr id="3" name="Picture 2" descr="7ef97152fb4204a4375adc130f46ea0d.jpg">
            <a:extLst>
              <a:ext uri="{FF2B5EF4-FFF2-40B4-BE49-F238E27FC236}">
                <a16:creationId xmlns:a16="http://schemas.microsoft.com/office/drawing/2014/main" id="{8886D7E2-FFAE-A0FF-7621-6FDBABE9F3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604" r="15854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665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0A2B7F3-65A0-4CC5-8310-3252C59E0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28650" y="3950725"/>
            <a:ext cx="7886700" cy="11326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600"/>
            </a:pPr>
            <a:r>
              <a:rPr lang="en-US" sz="3800">
                <a:latin typeface="+mj-lt"/>
                <a:ea typeface="+mj-ea"/>
                <a:cs typeface="+mj-cs"/>
              </a:rPr>
              <a:t>סרטון: יום המילה הטובה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661C8771-1977-40F4-7A51-8B7C0EA4E14C}"/>
              </a:ext>
            </a:extLst>
          </p:cNvPr>
          <p:cNvSpPr txBox="1"/>
          <p:nvPr/>
        </p:nvSpPr>
        <p:spPr>
          <a:xfrm>
            <a:off x="332232" y="5420504"/>
            <a:ext cx="7886700" cy="1132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hlinkClick r:id="rId2"/>
              </a:rPr>
              <a:t>https://youtu.be/HP2CU9d_Gis</a:t>
            </a:r>
            <a:r>
              <a:rPr lang="en-US" sz="2400" dirty="0"/>
              <a:t> </a:t>
            </a:r>
          </a:p>
        </p:txBody>
      </p:sp>
      <p:pic>
        <p:nvPicPr>
          <p:cNvPr id="3" name="Picture 2" descr="Depositphotos_43699823_L.jpg">
            <a:hlinkClick r:id="rId2"/>
          </p:cNvPr>
          <p:cNvPicPr>
            <a:picLocks noChangeAspect="1"/>
          </p:cNvPicPr>
          <p:nvPr/>
        </p:nvPicPr>
        <p:blipFill>
          <a:blip r:embed="rId3"/>
          <a:srcRect t="9263" r="-2" b="12632"/>
          <a:stretch>
            <a:fillRect/>
          </a:stretch>
        </p:blipFill>
        <p:spPr>
          <a:xfrm flipH="1">
            <a:off x="1065195" y="304800"/>
            <a:ext cx="7044135" cy="3672406"/>
          </a:xfrm>
          <a:custGeom>
            <a:avLst/>
            <a:gdLst/>
            <a:ahLst/>
            <a:cxnLst/>
            <a:rect l="l" t="t" r="r" b="b"/>
            <a:pathLst>
              <a:path w="9392179" h="3672406">
                <a:moveTo>
                  <a:pt x="8328426" y="0"/>
                </a:moveTo>
                <a:cubicBezTo>
                  <a:pt x="8306669" y="212063"/>
                  <a:pt x="8209966" y="234386"/>
                  <a:pt x="8156780" y="365530"/>
                </a:cubicBezTo>
                <a:cubicBezTo>
                  <a:pt x="8193044" y="376692"/>
                  <a:pt x="8224472" y="390643"/>
                  <a:pt x="8255900" y="396224"/>
                </a:cubicBezTo>
                <a:cubicBezTo>
                  <a:pt x="8379195" y="424127"/>
                  <a:pt x="8497654" y="496675"/>
                  <a:pt x="8608861" y="619448"/>
                </a:cubicBezTo>
                <a:cubicBezTo>
                  <a:pt x="8693475" y="711528"/>
                  <a:pt x="8785341" y="750593"/>
                  <a:pt x="8877208" y="756173"/>
                </a:cubicBezTo>
                <a:cubicBezTo>
                  <a:pt x="8923141" y="758964"/>
                  <a:pt x="8971492" y="761754"/>
                  <a:pt x="9012590" y="795238"/>
                </a:cubicBezTo>
                <a:cubicBezTo>
                  <a:pt x="9053688" y="828721"/>
                  <a:pt x="9133466" y="814770"/>
                  <a:pt x="9106875" y="996140"/>
                </a:cubicBezTo>
                <a:cubicBezTo>
                  <a:pt x="9210828" y="1068688"/>
                  <a:pt x="9167313" y="1283542"/>
                  <a:pt x="9215663" y="1417476"/>
                </a:cubicBezTo>
                <a:cubicBezTo>
                  <a:pt x="9268849" y="1565363"/>
                  <a:pt x="9300277" y="1746734"/>
                  <a:pt x="9370386" y="1872297"/>
                </a:cubicBezTo>
                <a:cubicBezTo>
                  <a:pt x="9396979" y="1916942"/>
                  <a:pt x="9396979" y="1967168"/>
                  <a:pt x="9382473" y="2014603"/>
                </a:cubicBezTo>
                <a:cubicBezTo>
                  <a:pt x="9355881" y="2115054"/>
                  <a:pt x="9322035" y="2201554"/>
                  <a:pt x="9276102" y="2268521"/>
                </a:cubicBezTo>
                <a:cubicBezTo>
                  <a:pt x="9106875" y="2514068"/>
                  <a:pt x="8932811" y="2756825"/>
                  <a:pt x="8746660" y="2949356"/>
                </a:cubicBezTo>
                <a:cubicBezTo>
                  <a:pt x="8536335" y="3169790"/>
                  <a:pt x="8304251" y="3289774"/>
                  <a:pt x="8069749" y="3384644"/>
                </a:cubicBezTo>
                <a:cubicBezTo>
                  <a:pt x="7624922" y="3566014"/>
                  <a:pt x="7172842" y="3632982"/>
                  <a:pt x="6713509" y="3649724"/>
                </a:cubicBezTo>
                <a:cubicBezTo>
                  <a:pt x="6406482" y="3660885"/>
                  <a:pt x="6101872" y="3674836"/>
                  <a:pt x="5794844" y="3672046"/>
                </a:cubicBezTo>
                <a:cubicBezTo>
                  <a:pt x="5526498" y="3669256"/>
                  <a:pt x="5258151" y="3638562"/>
                  <a:pt x="4987387" y="3599498"/>
                </a:cubicBezTo>
                <a:cubicBezTo>
                  <a:pt x="4636843" y="3546482"/>
                  <a:pt x="3362799" y="3312096"/>
                  <a:pt x="2920390" y="3220016"/>
                </a:cubicBezTo>
                <a:cubicBezTo>
                  <a:pt x="2702811" y="3175371"/>
                  <a:pt x="1498875" y="2762406"/>
                  <a:pt x="1472282" y="2695438"/>
                </a:cubicBezTo>
                <a:cubicBezTo>
                  <a:pt x="1554478" y="2650793"/>
                  <a:pt x="1634257" y="2728922"/>
                  <a:pt x="1721289" y="2681487"/>
                </a:cubicBezTo>
                <a:cubicBezTo>
                  <a:pt x="1571401" y="2578245"/>
                  <a:pt x="1399756" y="2625681"/>
                  <a:pt x="1257121" y="2555923"/>
                </a:cubicBezTo>
                <a:cubicBezTo>
                  <a:pt x="1259538" y="2488955"/>
                  <a:pt x="1322394" y="2508488"/>
                  <a:pt x="1332064" y="2463843"/>
                </a:cubicBezTo>
                <a:cubicBezTo>
                  <a:pt x="1061300" y="2335488"/>
                  <a:pt x="759108" y="2341069"/>
                  <a:pt x="483508" y="2229457"/>
                </a:cubicBezTo>
                <a:cubicBezTo>
                  <a:pt x="734932" y="2184812"/>
                  <a:pt x="981521" y="2232247"/>
                  <a:pt x="1235363" y="2240618"/>
                </a:cubicBezTo>
                <a:cubicBezTo>
                  <a:pt x="1211188" y="2182021"/>
                  <a:pt x="1167672" y="2187602"/>
                  <a:pt x="1138662" y="2168069"/>
                </a:cubicBezTo>
                <a:cubicBezTo>
                  <a:pt x="1099981" y="2142957"/>
                  <a:pt x="1068553" y="2120635"/>
                  <a:pt x="1092728" y="2056458"/>
                </a:cubicBezTo>
                <a:cubicBezTo>
                  <a:pt x="1116903" y="1995071"/>
                  <a:pt x="1085475" y="1978329"/>
                  <a:pt x="1039542" y="1956007"/>
                </a:cubicBezTo>
                <a:cubicBezTo>
                  <a:pt x="923501" y="1894620"/>
                  <a:pt x="795371" y="1914152"/>
                  <a:pt x="674494" y="1894620"/>
                </a:cubicBezTo>
                <a:cubicBezTo>
                  <a:pt x="618891" y="1886249"/>
                  <a:pt x="529441" y="1900200"/>
                  <a:pt x="514936" y="1852765"/>
                </a:cubicBezTo>
                <a:cubicBezTo>
                  <a:pt x="464168" y="1699298"/>
                  <a:pt x="362631" y="1743943"/>
                  <a:pt x="268347" y="1735572"/>
                </a:cubicBezTo>
                <a:cubicBezTo>
                  <a:pt x="171646" y="1727201"/>
                  <a:pt x="152305" y="1657444"/>
                  <a:pt x="200656" y="1529089"/>
                </a:cubicBezTo>
                <a:cubicBezTo>
                  <a:pt x="149887" y="1467702"/>
                  <a:pt x="65273" y="1537459"/>
                  <a:pt x="0" y="1453750"/>
                </a:cubicBezTo>
                <a:cubicBezTo>
                  <a:pt x="502848" y="1411896"/>
                  <a:pt x="993609" y="1450960"/>
                  <a:pt x="1479534" y="1330977"/>
                </a:cubicBezTo>
                <a:cubicBezTo>
                  <a:pt x="1324812" y="1336557"/>
                  <a:pt x="1172507" y="1286332"/>
                  <a:pt x="1017784" y="1317025"/>
                </a:cubicBezTo>
                <a:cubicBezTo>
                  <a:pt x="993609" y="1322606"/>
                  <a:pt x="964599" y="1317025"/>
                  <a:pt x="940423" y="1311445"/>
                </a:cubicBezTo>
                <a:cubicBezTo>
                  <a:pt x="913830" y="1305864"/>
                  <a:pt x="889655" y="1294703"/>
                  <a:pt x="889655" y="1255638"/>
                </a:cubicBezTo>
                <a:cubicBezTo>
                  <a:pt x="889655" y="1227735"/>
                  <a:pt x="908995" y="1213784"/>
                  <a:pt x="928335" y="1202623"/>
                </a:cubicBezTo>
                <a:cubicBezTo>
                  <a:pt x="981521" y="1171929"/>
                  <a:pt x="1039542" y="1163558"/>
                  <a:pt x="1092728" y="1194252"/>
                </a:cubicBezTo>
                <a:cubicBezTo>
                  <a:pt x="1153167" y="1227735"/>
                  <a:pt x="1201518" y="1219364"/>
                  <a:pt x="1247451" y="1160768"/>
                </a:cubicBezTo>
                <a:cubicBezTo>
                  <a:pt x="1307889" y="1085430"/>
                  <a:pt x="1394920" y="1113333"/>
                  <a:pt x="1467447" y="1088220"/>
                </a:cubicBezTo>
                <a:cubicBezTo>
                  <a:pt x="1547226" y="1063107"/>
                  <a:pt x="1631840" y="1077059"/>
                  <a:pt x="1735794" y="1032414"/>
                </a:cubicBezTo>
                <a:cubicBezTo>
                  <a:pt x="1559313" y="982188"/>
                  <a:pt x="1397338" y="1057527"/>
                  <a:pt x="1218440" y="1007301"/>
                </a:cubicBezTo>
                <a:cubicBezTo>
                  <a:pt x="1290966" y="937543"/>
                  <a:pt x="1356240" y="957076"/>
                  <a:pt x="1416678" y="945914"/>
                </a:cubicBezTo>
                <a:cubicBezTo>
                  <a:pt x="1489204" y="931963"/>
                  <a:pt x="1561731" y="929172"/>
                  <a:pt x="1634257" y="915221"/>
                </a:cubicBezTo>
                <a:cubicBezTo>
                  <a:pt x="1701949" y="904060"/>
                  <a:pt x="1767223" y="884528"/>
                  <a:pt x="1834914" y="873366"/>
                </a:cubicBezTo>
                <a:cubicBezTo>
                  <a:pt x="1900187" y="862205"/>
                  <a:pt x="1967878" y="876157"/>
                  <a:pt x="2028317" y="814770"/>
                </a:cubicBezTo>
                <a:cubicBezTo>
                  <a:pt x="1863924" y="691996"/>
                  <a:pt x="1677773" y="750593"/>
                  <a:pt x="1484370" y="719899"/>
                </a:cubicBezTo>
                <a:cubicBezTo>
                  <a:pt x="1535138" y="661303"/>
                  <a:pt x="1588324" y="672464"/>
                  <a:pt x="1631840" y="655722"/>
                </a:cubicBezTo>
                <a:cubicBezTo>
                  <a:pt x="1651180" y="650142"/>
                  <a:pt x="1675355" y="650142"/>
                  <a:pt x="1682608" y="622239"/>
                </a:cubicBezTo>
                <a:cubicBezTo>
                  <a:pt x="1692278" y="585965"/>
                  <a:pt x="1670520" y="563642"/>
                  <a:pt x="1646344" y="552481"/>
                </a:cubicBezTo>
                <a:cubicBezTo>
                  <a:pt x="1537556" y="499465"/>
                  <a:pt x="1421514" y="471562"/>
                  <a:pt x="1305472" y="443659"/>
                </a:cubicBezTo>
                <a:cubicBezTo>
                  <a:pt x="1240198" y="429707"/>
                  <a:pt x="1170090" y="438078"/>
                  <a:pt x="1112068" y="393433"/>
                </a:cubicBezTo>
                <a:cubicBezTo>
                  <a:pt x="1324812" y="200902"/>
                  <a:pt x="1561731" y="237176"/>
                  <a:pt x="1801068" y="248337"/>
                </a:cubicBezTo>
                <a:cubicBezTo>
                  <a:pt x="2190293" y="265079"/>
                  <a:pt x="2579516" y="281821"/>
                  <a:pt x="2971158" y="253918"/>
                </a:cubicBezTo>
                <a:cubicBezTo>
                  <a:pt x="3287854" y="200902"/>
                  <a:pt x="3609388" y="195322"/>
                  <a:pt x="3930923" y="175789"/>
                </a:cubicBezTo>
                <a:cubicBezTo>
                  <a:pt x="4283882" y="150677"/>
                  <a:pt x="4641678" y="170209"/>
                  <a:pt x="4997057" y="172999"/>
                </a:cubicBezTo>
                <a:cubicBezTo>
                  <a:pt x="5253316" y="175789"/>
                  <a:pt x="5511992" y="200902"/>
                  <a:pt x="5768252" y="178580"/>
                </a:cubicBezTo>
                <a:cubicBezTo>
                  <a:pt x="6068027" y="153467"/>
                  <a:pt x="6372637" y="172999"/>
                  <a:pt x="6674829" y="164628"/>
                </a:cubicBezTo>
                <a:cubicBezTo>
                  <a:pt x="6810212" y="161838"/>
                  <a:pt x="6945593" y="139515"/>
                  <a:pt x="7080976" y="122774"/>
                </a:cubicBezTo>
                <a:cubicBezTo>
                  <a:pt x="7334817" y="89290"/>
                  <a:pt x="7591076" y="44645"/>
                  <a:pt x="7847336" y="58596"/>
                </a:cubicBezTo>
                <a:cubicBezTo>
                  <a:pt x="8006894" y="66967"/>
                  <a:pt x="8164034" y="66967"/>
                  <a:pt x="8328426" y="0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תמונה 4" descr="תמונה שמכילה אדם, לבוש, פני אדם, חליפה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6495B148-99AA-CE01-3CF1-830D41AE37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320" r="23571"/>
          <a:stretch>
            <a:fillRect/>
          </a:stretch>
        </p:blipFill>
        <p:spPr>
          <a:xfrm>
            <a:off x="4577268" y="10"/>
            <a:ext cx="4566730" cy="6857990"/>
          </a:xfrm>
          <a:prstGeom prst="rect">
            <a:avLst/>
          </a:prstGeom>
        </p:spPr>
      </p:pic>
      <p:sp useBgFill="1">
        <p:nvSpPr>
          <p:cNvPr id="27" name="Rectangle 22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7268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7268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1350" y="914401"/>
            <a:ext cx="3494817" cy="5344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r" defTabSz="914400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4000"/>
            </a:pPr>
            <a:r>
              <a:rPr lang="en-US" sz="2000" dirty="0" err="1"/>
              <a:t>שיח</a:t>
            </a:r>
            <a:r>
              <a:rPr lang="en-US" sz="2000" dirty="0"/>
              <a:t> </a:t>
            </a:r>
            <a:r>
              <a:rPr lang="en-US" sz="2000" dirty="0" err="1"/>
              <a:t>בכיתה</a:t>
            </a:r>
            <a:endParaRPr lang="en-US" sz="2000" dirty="0"/>
          </a:p>
          <a:p>
            <a:pPr marL="685800" indent="-228600" algn="r" defTabSz="914400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4000"/>
            </a:pPr>
            <a:endParaRPr lang="en-US" sz="2000" dirty="0"/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en-US" sz="1600" dirty="0" err="1">
                <a:latin typeface="+mj-lt"/>
              </a:rPr>
              <a:t>איך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אתם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מרגישים</a:t>
            </a:r>
            <a:r>
              <a:rPr lang="en-US" sz="1600" dirty="0">
                <a:latin typeface="+mj-lt"/>
              </a:rPr>
              <a:t> </a:t>
            </a:r>
            <a:r>
              <a:rPr lang="he-IL" sz="1600" dirty="0">
                <a:latin typeface="+mj-lt"/>
              </a:rPr>
              <a:t>כשאתם </a:t>
            </a:r>
            <a:r>
              <a:rPr lang="en-US" sz="1600" dirty="0" err="1">
                <a:latin typeface="+mj-lt"/>
              </a:rPr>
              <a:t>שומעים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על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פטירת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דמות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ציבורית</a:t>
            </a:r>
            <a:r>
              <a:rPr lang="en-US" sz="1600" dirty="0">
                <a:latin typeface="+mj-lt"/>
              </a:rPr>
              <a:t>?</a:t>
            </a:r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en-US" sz="1600" dirty="0" err="1">
                <a:latin typeface="+mj-lt"/>
              </a:rPr>
              <a:t>אילו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מחשבות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עולות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בכם</a:t>
            </a:r>
            <a:r>
              <a:rPr lang="en-US" sz="1600" dirty="0">
                <a:latin typeface="+mj-lt"/>
              </a:rPr>
              <a:t>?</a:t>
            </a:r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en-US" sz="1600" dirty="0" err="1">
                <a:latin typeface="+mj-lt"/>
              </a:rPr>
              <a:t>איך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אתם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מתמודדים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עם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בשורות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קשות</a:t>
            </a:r>
            <a:r>
              <a:rPr lang="en-US" sz="1600" dirty="0">
                <a:latin typeface="+mj-lt"/>
              </a:rPr>
              <a:t>?</a:t>
            </a:r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en-US" sz="1600" dirty="0" err="1">
                <a:latin typeface="+mj-lt"/>
              </a:rPr>
              <a:t>האם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פגשתם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את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מרים</a:t>
            </a:r>
            <a:r>
              <a:rPr lang="en-US" sz="1600" dirty="0">
                <a:latin typeface="+mj-lt"/>
              </a:rPr>
              <a:t>?</a:t>
            </a:r>
          </a:p>
          <a:p>
            <a:pPr marL="342900" algn="r" defTabSz="914400" rtl="1">
              <a:lnSpc>
                <a:spcPct val="90000"/>
              </a:lnSpc>
              <a:spcAft>
                <a:spcPts val="600"/>
              </a:spcAft>
              <a:defRPr sz="2800"/>
            </a:pPr>
            <a:r>
              <a:rPr lang="he-IL" sz="1600" dirty="0">
                <a:latin typeface="+mj-lt"/>
              </a:rPr>
              <a:t>     </a:t>
            </a:r>
            <a:r>
              <a:rPr lang="en-US" sz="1600" dirty="0" err="1">
                <a:latin typeface="+mj-lt"/>
              </a:rPr>
              <a:t>שמעתם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על</a:t>
            </a:r>
            <a:r>
              <a:rPr lang="he-IL" sz="1600" dirty="0">
                <a:latin typeface="+mj-lt"/>
              </a:rPr>
              <a:t>י</a:t>
            </a:r>
            <a:r>
              <a:rPr lang="en-US" sz="1600" dirty="0" err="1">
                <a:latin typeface="+mj-lt"/>
              </a:rPr>
              <a:t>יה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בבית</a:t>
            </a:r>
            <a:r>
              <a:rPr lang="en-US" sz="1600" dirty="0">
                <a:latin typeface="+mj-lt"/>
              </a:rPr>
              <a:t>?</a:t>
            </a:r>
            <a:endParaRPr lang="he-IL" sz="1600" dirty="0">
              <a:latin typeface="+mj-lt"/>
            </a:endParaRPr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he-IL" sz="16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כיצד ראש עיר משפיע על חייכם כתושבי העיר?</a:t>
            </a:r>
          </a:p>
          <a:p>
            <a:pPr marL="628650" indent="-285750" algn="r" defTabSz="914400" rt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defRPr sz="2800"/>
            </a:pPr>
            <a:r>
              <a:rPr lang="he-IL" sz="16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מה אתם מצפים שיהיה עכשיו ובעתיד עם ראש העיר החדש?</a:t>
            </a:r>
            <a:endParaRPr lang="en-US" sz="1600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800"/>
            </a:pP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1462730.jpg"/>
          <p:cNvPicPr>
            <a:picLocks noChangeAspect="1"/>
          </p:cNvPicPr>
          <p:nvPr/>
        </p:nvPicPr>
        <p:blipFill>
          <a:blip r:embed="rId2"/>
          <a:srcRect l="6349" r="13826" b="-2"/>
          <a:stretch>
            <a:fillRect/>
          </a:stretch>
        </p:blipFill>
        <p:spPr>
          <a:xfrm>
            <a:off x="3662268" y="10"/>
            <a:ext cx="5481732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3" name="Picture 2" descr="335336_converted.png"/>
          <p:cNvPicPr>
            <a:picLocks noChangeAspect="1"/>
          </p:cNvPicPr>
          <p:nvPr/>
        </p:nvPicPr>
        <p:blipFill>
          <a:blip r:embed="rId3"/>
          <a:srcRect l="2609" r="2904" b="-2"/>
          <a:stretch>
            <a:fillRect/>
          </a:stretch>
        </p:blipFill>
        <p:spPr>
          <a:xfrm>
            <a:off x="3662268" y="3493008"/>
            <a:ext cx="5481732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5499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96012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158" y="2194560"/>
            <a:ext cx="366903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158" y="2194560"/>
            <a:ext cx="36690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C9F458C9-DC09-4FA6-93DD-894BDADF94CB}"/>
              </a:ext>
            </a:extLst>
          </p:cNvPr>
          <p:cNvSpPr txBox="1"/>
          <p:nvPr/>
        </p:nvSpPr>
        <p:spPr>
          <a:xfrm>
            <a:off x="336042" y="1517905"/>
            <a:ext cx="3624602" cy="4659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/>
              <a:t>מורשת</a:t>
            </a:r>
            <a:endParaRPr lang="en-US" sz="2800" b="1" dirty="0"/>
          </a:p>
          <a:p>
            <a:pPr indent="-228600" algn="r" defTabSz="914400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algn="r" defTabSz="914400" rtl="1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מרים</a:t>
            </a:r>
            <a:r>
              <a:rPr lang="en-US" sz="2000" dirty="0"/>
              <a:t> </a:t>
            </a:r>
            <a:r>
              <a:rPr lang="en-US" sz="2000" dirty="0" err="1"/>
              <a:t>תיזכר</a:t>
            </a:r>
            <a:r>
              <a:rPr lang="en-US" sz="2000" dirty="0"/>
              <a:t> </a:t>
            </a:r>
            <a:r>
              <a:rPr lang="en-US" sz="2000" dirty="0" err="1"/>
              <a:t>כאישה</a:t>
            </a:r>
            <a:r>
              <a:rPr lang="en-US" sz="2000" dirty="0"/>
              <a:t> </a:t>
            </a:r>
            <a:r>
              <a:rPr lang="en-US" sz="2000" dirty="0" err="1"/>
              <a:t>שהשאירה</a:t>
            </a:r>
            <a:r>
              <a:rPr lang="en-US" sz="2000" dirty="0"/>
              <a:t> </a:t>
            </a:r>
            <a:r>
              <a:rPr lang="en-US" sz="2000" dirty="0" err="1"/>
              <a:t>חותם</a:t>
            </a:r>
            <a:r>
              <a:rPr lang="en-US" sz="2000" dirty="0"/>
              <a:t> </a:t>
            </a:r>
            <a:r>
              <a:rPr lang="en-US" sz="2000" dirty="0" err="1"/>
              <a:t>גדול</a:t>
            </a:r>
            <a:r>
              <a:rPr lang="en-US" sz="2000" dirty="0"/>
              <a:t> </a:t>
            </a:r>
            <a:r>
              <a:rPr lang="en-US" sz="2000" dirty="0" err="1"/>
              <a:t>על</a:t>
            </a:r>
            <a:r>
              <a:rPr lang="en-US" sz="2000" dirty="0"/>
              <a:t> </a:t>
            </a:r>
            <a:r>
              <a:rPr lang="en-US" sz="2000" dirty="0" err="1"/>
              <a:t>נתניה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dirty="0" err="1"/>
              <a:t>העיר</a:t>
            </a:r>
            <a:r>
              <a:rPr lang="en-US" sz="2000" dirty="0"/>
              <a:t> </a:t>
            </a:r>
            <a:r>
              <a:rPr lang="en-US" sz="2000" dirty="0" err="1"/>
              <a:t>כפי</a:t>
            </a:r>
            <a:r>
              <a:rPr lang="en-US" sz="2000" dirty="0"/>
              <a:t> </a:t>
            </a:r>
            <a:r>
              <a:rPr lang="en-US" sz="2000" dirty="0" err="1"/>
              <a:t>שאתם</a:t>
            </a:r>
            <a:r>
              <a:rPr lang="en-US" sz="2000" dirty="0"/>
              <a:t> </a:t>
            </a:r>
            <a:r>
              <a:rPr lang="en-US" sz="2000" dirty="0" err="1"/>
              <a:t>מכירים</a:t>
            </a:r>
            <a:r>
              <a:rPr lang="en-US" sz="2000" dirty="0"/>
              <a:t> </a:t>
            </a:r>
            <a:r>
              <a:rPr lang="en-US" sz="2000" dirty="0" err="1"/>
              <a:t>אותה</a:t>
            </a:r>
            <a:r>
              <a:rPr lang="en-US" sz="2000" dirty="0"/>
              <a:t> </a:t>
            </a:r>
            <a:r>
              <a:rPr lang="en-US" sz="2000" dirty="0" err="1"/>
              <a:t>היום</a:t>
            </a:r>
            <a:r>
              <a:rPr lang="en-US" sz="2000" dirty="0"/>
              <a:t> — </a:t>
            </a:r>
            <a:r>
              <a:rPr lang="en-US" sz="2000" dirty="0" err="1"/>
              <a:t>השכונות</a:t>
            </a:r>
            <a:r>
              <a:rPr lang="en-US" sz="2000" dirty="0"/>
              <a:t>, </a:t>
            </a:r>
            <a:r>
              <a:rPr lang="en-US" sz="2000" dirty="0" err="1"/>
              <a:t>החופים</a:t>
            </a:r>
            <a:r>
              <a:rPr lang="en-US" sz="2000" dirty="0"/>
              <a:t>, </a:t>
            </a:r>
            <a:r>
              <a:rPr lang="en-US" sz="2000" dirty="0" err="1"/>
              <a:t>בתי</a:t>
            </a:r>
            <a:r>
              <a:rPr lang="en-US" sz="2000" dirty="0"/>
              <a:t> </a:t>
            </a:r>
            <a:r>
              <a:rPr lang="en-US" sz="2000" dirty="0" err="1"/>
              <a:t>הספר</a:t>
            </a:r>
            <a:r>
              <a:rPr lang="en-US" sz="2000" dirty="0"/>
              <a:t>, </a:t>
            </a:r>
            <a:r>
              <a:rPr lang="en-US" sz="2000" dirty="0" err="1"/>
              <a:t>תרבות</a:t>
            </a:r>
            <a:r>
              <a:rPr lang="en-US" sz="2000" dirty="0"/>
              <a:t> </a:t>
            </a:r>
            <a:r>
              <a:rPr lang="en-US" sz="2000" dirty="0" err="1"/>
              <a:t>הפנאי</a:t>
            </a:r>
            <a:r>
              <a:rPr lang="en-US" sz="2000" dirty="0"/>
              <a:t> — </a:t>
            </a:r>
            <a:r>
              <a:rPr lang="en-US" sz="2000" dirty="0" err="1"/>
              <a:t>נושאת</a:t>
            </a:r>
            <a:r>
              <a:rPr lang="en-US" sz="2000" dirty="0"/>
              <a:t> </a:t>
            </a:r>
            <a:r>
              <a:rPr lang="en-US" sz="2000" dirty="0" err="1"/>
              <a:t>את</a:t>
            </a:r>
            <a:r>
              <a:rPr lang="en-US" sz="2000" dirty="0"/>
              <a:t> </a:t>
            </a:r>
            <a:r>
              <a:rPr lang="en-US" sz="2000" dirty="0" err="1"/>
              <a:t>טביעת</a:t>
            </a:r>
            <a:r>
              <a:rPr lang="en-US" sz="2000" dirty="0"/>
              <a:t> </a:t>
            </a:r>
            <a:r>
              <a:rPr lang="en-US" sz="2000" dirty="0" err="1"/>
              <a:t>היד</a:t>
            </a:r>
            <a:r>
              <a:rPr lang="en-US" sz="2000" dirty="0"/>
              <a:t> </a:t>
            </a:r>
            <a:r>
              <a:rPr lang="en-US" sz="2000" dirty="0" err="1"/>
              <a:t>שלה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אלפי</a:t>
            </a:r>
            <a:r>
              <a:rPr lang="en-US" sz="2000" dirty="0"/>
              <a:t> </a:t>
            </a:r>
            <a:r>
              <a:rPr lang="en-US" sz="2000" dirty="0" err="1"/>
              <a:t>תושבים</a:t>
            </a:r>
            <a:r>
              <a:rPr lang="en-US" sz="2000" dirty="0"/>
              <a:t> </a:t>
            </a:r>
            <a:r>
              <a:rPr lang="en-US" sz="2000" dirty="0" err="1"/>
              <a:t>הכירו</a:t>
            </a:r>
            <a:r>
              <a:rPr lang="en-US" sz="2000" dirty="0"/>
              <a:t> </a:t>
            </a:r>
            <a:r>
              <a:rPr lang="en-US" sz="2000" dirty="0" err="1"/>
              <a:t>אותה</a:t>
            </a:r>
            <a:r>
              <a:rPr lang="en-US" sz="2000" dirty="0"/>
              <a:t> </a:t>
            </a:r>
            <a:r>
              <a:rPr lang="en-US" sz="2000" dirty="0" err="1"/>
              <a:t>באופן</a:t>
            </a:r>
            <a:r>
              <a:rPr lang="en-US" sz="2000" dirty="0"/>
              <a:t> </a:t>
            </a:r>
            <a:r>
              <a:rPr lang="en-US" sz="2000" dirty="0" err="1"/>
              <a:t>אישי</a:t>
            </a:r>
            <a:r>
              <a:rPr lang="en-US" sz="2000" dirty="0"/>
              <a:t>, </a:t>
            </a:r>
            <a:r>
              <a:rPr lang="en-US" sz="2000" dirty="0" err="1"/>
              <a:t>והרבה</a:t>
            </a:r>
            <a:r>
              <a:rPr lang="en-US" sz="2000" dirty="0"/>
              <a:t> </a:t>
            </a:r>
            <a:r>
              <a:rPr lang="en-US" sz="2000" dirty="0" err="1"/>
              <a:t>מאוד</a:t>
            </a:r>
            <a:r>
              <a:rPr lang="en-US" sz="2000" dirty="0"/>
              <a:t> </a:t>
            </a:r>
            <a:r>
              <a:rPr lang="en-US" sz="2000" dirty="0" err="1"/>
              <a:t>תלמידים</a:t>
            </a:r>
            <a:r>
              <a:rPr lang="en-US" sz="2000" dirty="0"/>
              <a:t> </a:t>
            </a:r>
            <a:r>
              <a:rPr lang="en-US" sz="2000" dirty="0" err="1"/>
              <a:t>פגשו</a:t>
            </a:r>
            <a:r>
              <a:rPr lang="en-US" sz="2000" dirty="0"/>
              <a:t> </a:t>
            </a:r>
            <a:r>
              <a:rPr lang="en-US" sz="2000" dirty="0" err="1"/>
              <a:t>אותה</a:t>
            </a:r>
            <a:r>
              <a:rPr lang="en-US" sz="2000" dirty="0"/>
              <a:t> </a:t>
            </a:r>
            <a:r>
              <a:rPr lang="en-US" sz="2000" dirty="0" err="1"/>
              <a:t>באירועים</a:t>
            </a:r>
            <a:r>
              <a:rPr lang="en-US" sz="2000" dirty="0"/>
              <a:t>, </a:t>
            </a:r>
            <a:r>
              <a:rPr lang="en-US" sz="2000" dirty="0" err="1"/>
              <a:t>בטקסים</a:t>
            </a:r>
            <a:r>
              <a:rPr lang="en-US" sz="2000" dirty="0"/>
              <a:t> </a:t>
            </a:r>
            <a:r>
              <a:rPr lang="en-US" sz="2000" dirty="0" err="1"/>
              <a:t>ובביקורים</a:t>
            </a:r>
            <a:r>
              <a:rPr lang="en-US" sz="2000" dirty="0"/>
              <a:t> </a:t>
            </a:r>
            <a:r>
              <a:rPr lang="en-US" sz="2000" dirty="0" err="1"/>
              <a:t>בבתי</a:t>
            </a:r>
            <a:r>
              <a:rPr lang="en-US" sz="2000" dirty="0"/>
              <a:t> </a:t>
            </a:r>
            <a:r>
              <a:rPr lang="en-US" sz="2000" dirty="0" err="1"/>
              <a:t>הספר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8365AA07BC48B64F8C8B22A1688A848A" ma:contentTypeVersion="1" ma:contentTypeDescription="צור מסמך חדש." ma:contentTypeScope="" ma:versionID="f5f049f6de29567e1dd97c70e89cc3d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647d8ddfab838456909ce828454502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2C70453-ABF0-4C64-9D94-96E4E886990D}"/>
</file>

<file path=customXml/itemProps2.xml><?xml version="1.0" encoding="utf-8"?>
<ds:datastoreItem xmlns:ds="http://schemas.openxmlformats.org/officeDocument/2006/customXml" ds:itemID="{4E92D763-EB32-4514-9DA0-1B330ACA6E95}"/>
</file>

<file path=customXml/itemProps3.xml><?xml version="1.0" encoding="utf-8"?>
<ds:datastoreItem xmlns:ds="http://schemas.openxmlformats.org/officeDocument/2006/customXml" ds:itemID="{AF052E94-65F2-41CD-AD7E-06837D5DF650}"/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438</Words>
  <Application>Microsoft Office PowerPoint</Application>
  <PresentationFormat>‫הצגה על המסך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מרים</dc:title>
  <dc:subject/>
  <dc:creator/>
  <cp:keywords/>
  <dc:description>generated using python-pptx</dc:description>
  <cp:lastModifiedBy>Yuval Skortzaru</cp:lastModifiedBy>
  <cp:revision>2</cp:revision>
  <dcterms:created xsi:type="dcterms:W3CDTF">2013-01-27T09:14:16Z</dcterms:created>
  <dcterms:modified xsi:type="dcterms:W3CDTF">2025-11-22T13:03:47Z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0x0101008365AA07BC48B64F8C8B22A1688A848A</vt:lpwstr>
  </property>
</Properties>
</file>